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88" r:id="rId3"/>
    <p:sldMasterId id="2147483701" r:id="rId4"/>
    <p:sldMasterId id="2147483713" r:id="rId5"/>
  </p:sldMasterIdLst>
  <p:notesMasterIdLst>
    <p:notesMasterId r:id="rId14"/>
  </p:notesMasterIdLst>
  <p:handoutMasterIdLst>
    <p:handoutMasterId r:id="rId15"/>
  </p:handoutMasterIdLst>
  <p:sldIdLst>
    <p:sldId id="276" r:id="rId6"/>
    <p:sldId id="269" r:id="rId7"/>
    <p:sldId id="285" r:id="rId8"/>
    <p:sldId id="283" r:id="rId9"/>
    <p:sldId id="291" r:id="rId10"/>
    <p:sldId id="292" r:id="rId11"/>
    <p:sldId id="294" r:id="rId12"/>
    <p:sldId id="2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CD5BC-9810-4F88-B16F-B15C4706FA66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EDB64-F3EC-44D7-90E4-BA2C7BD1D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155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895B6-0255-4892-BBD1-892CAE46BF05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B577A-62ED-43C6-90A5-5CE0113B7E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434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grenade-rock-nikon-2380418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https://pixabay.com/photos/grenade-rock-nikon-2380418/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40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95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65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745AF1-587F-47CC-9064-09FF7F1240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194720"/>
            <a:ext cx="10363200" cy="610820"/>
          </a:xfrm>
        </p:spPr>
        <p:txBody>
          <a:bodyPr>
            <a:noAutofit/>
          </a:bodyPr>
          <a:lstStyle>
            <a:lvl1pPr algn="ctr">
              <a:defRPr lang="en-US" sz="6600" b="1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2670" y="4752792"/>
            <a:ext cx="10386659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8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84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01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1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35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6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0270" y="6291035"/>
            <a:ext cx="5111461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GENPACT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6020" y="985922"/>
            <a:ext cx="86432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766020" y="6473596"/>
            <a:ext cx="10813345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72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0270" y="6291035"/>
            <a:ext cx="5111461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GENPACT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26A855-D2C8-4657-852A-1144FF2C76FD}"/>
              </a:ext>
            </a:extLst>
          </p:cNvPr>
          <p:cNvGrpSpPr/>
          <p:nvPr userDrawn="1"/>
        </p:nvGrpSpPr>
        <p:grpSpPr>
          <a:xfrm>
            <a:off x="766020" y="6473596"/>
            <a:ext cx="10813345" cy="0"/>
            <a:chOff x="765820" y="6453336"/>
            <a:chExt cx="10810529" cy="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6ECE5-BEBF-4B8E-B5AC-3D7902444F17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E7DEAD-E565-41EC-A7FE-3210F6139698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18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0270" y="6291035"/>
            <a:ext cx="5111461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GENPACT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6020" y="985922"/>
            <a:ext cx="86432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6020" y="6473596"/>
            <a:ext cx="10813345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0276" y="1699355"/>
            <a:ext cx="4065341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4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68237" y="252248"/>
            <a:ext cx="6673730" cy="635350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08C02D2-8AAA-4067-901C-B8CE80A50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A5B65961-F3A9-4578-BA5F-AACBDA8B9A24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665026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A60F6A-F2C1-4D58-BB6D-2E01DCE1E5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375175-94C9-4D06-9717-D72E1703EF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0073" y="3789041"/>
            <a:ext cx="6270628" cy="1007567"/>
          </a:xfrm>
        </p:spPr>
        <p:txBody>
          <a:bodyPr anchor="b">
            <a:noAutofit/>
          </a:bodyPr>
          <a:lstStyle>
            <a:lvl1pPr marL="0" indent="0" algn="l">
              <a:buNone/>
              <a:defRPr sz="6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CA56485-A34A-4468-9450-A8C680886F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9875" y="4797178"/>
            <a:ext cx="6265907" cy="1368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1373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455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96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FFA150-3A7A-4D6C-B6E1-743DE9536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9" y="1"/>
            <a:ext cx="6112787" cy="6860105"/>
          </a:xfrm>
          <a:custGeom>
            <a:avLst/>
            <a:gdLst>
              <a:gd name="connsiteX0" fmla="*/ 0 w 9535674"/>
              <a:gd name="connsiteY0" fmla="*/ 4767837 h 9535674"/>
              <a:gd name="connsiteX1" fmla="*/ 4767837 w 9535674"/>
              <a:gd name="connsiteY1" fmla="*/ 0 h 9535674"/>
              <a:gd name="connsiteX2" fmla="*/ 9535674 w 9535674"/>
              <a:gd name="connsiteY2" fmla="*/ 4767837 h 9535674"/>
              <a:gd name="connsiteX3" fmla="*/ 4767837 w 9535674"/>
              <a:gd name="connsiteY3" fmla="*/ 9535674 h 9535674"/>
              <a:gd name="connsiteX4" fmla="*/ 0 w 9535674"/>
              <a:gd name="connsiteY4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9535674 w 9535674"/>
              <a:gd name="connsiteY3" fmla="*/ 4767837 h 9535674"/>
              <a:gd name="connsiteX4" fmla="*/ 4767837 w 9535674"/>
              <a:gd name="connsiteY4" fmla="*/ 9535674 h 9535674"/>
              <a:gd name="connsiteX5" fmla="*/ 0 w 9535674"/>
              <a:gd name="connsiteY5" fmla="*/ 4767837 h 9535674"/>
              <a:gd name="connsiteX0" fmla="*/ 0 w 9535674"/>
              <a:gd name="connsiteY0" fmla="*/ 4767837 h 9535674"/>
              <a:gd name="connsiteX1" fmla="*/ 3425145 w 9535674"/>
              <a:gd name="connsiteY1" fmla="*/ 1338837 h 9535674"/>
              <a:gd name="connsiteX2" fmla="*/ 4767837 w 9535674"/>
              <a:gd name="connsiteY2" fmla="*/ 0 h 9535674"/>
              <a:gd name="connsiteX3" fmla="*/ 6111195 w 9535674"/>
              <a:gd name="connsiteY3" fmla="*/ 1338837 h 9535674"/>
              <a:gd name="connsiteX4" fmla="*/ 9535674 w 9535674"/>
              <a:gd name="connsiteY4" fmla="*/ 4767837 h 9535674"/>
              <a:gd name="connsiteX5" fmla="*/ 4767837 w 9535674"/>
              <a:gd name="connsiteY5" fmla="*/ 9535674 h 9535674"/>
              <a:gd name="connsiteX6" fmla="*/ 0 w 9535674"/>
              <a:gd name="connsiteY6" fmla="*/ 4767837 h 9535674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0 w 9535674"/>
              <a:gd name="connsiteY5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4767837 w 9535674"/>
              <a:gd name="connsiteY4" fmla="*/ 8196837 h 8196837"/>
              <a:gd name="connsiteX5" fmla="*/ 3444699 w 9535674"/>
              <a:gd name="connsiteY5" fmla="*/ 6874933 h 8196837"/>
              <a:gd name="connsiteX6" fmla="*/ 0 w 9535674"/>
              <a:gd name="connsiteY6" fmla="*/ 3429000 h 8196837"/>
              <a:gd name="connsiteX0" fmla="*/ 0 w 9535674"/>
              <a:gd name="connsiteY0" fmla="*/ 3429000 h 8196837"/>
              <a:gd name="connsiteX1" fmla="*/ 3425145 w 9535674"/>
              <a:gd name="connsiteY1" fmla="*/ 0 h 8196837"/>
              <a:gd name="connsiteX2" fmla="*/ 6111195 w 9535674"/>
              <a:gd name="connsiteY2" fmla="*/ 0 h 8196837"/>
              <a:gd name="connsiteX3" fmla="*/ 9535674 w 9535674"/>
              <a:gd name="connsiteY3" fmla="*/ 3429000 h 8196837"/>
              <a:gd name="connsiteX4" fmla="*/ 6108877 w 9535674"/>
              <a:gd name="connsiteY4" fmla="*/ 6852356 h 8196837"/>
              <a:gd name="connsiteX5" fmla="*/ 4767837 w 9535674"/>
              <a:gd name="connsiteY5" fmla="*/ 8196837 h 8196837"/>
              <a:gd name="connsiteX6" fmla="*/ 3444699 w 9535674"/>
              <a:gd name="connsiteY6" fmla="*/ 6874933 h 8196837"/>
              <a:gd name="connsiteX7" fmla="*/ 0 w 9535674"/>
              <a:gd name="connsiteY7" fmla="*/ 3429000 h 8196837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108877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7588 w 9535674"/>
              <a:gd name="connsiteY4" fmla="*/ 6852356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86222"/>
              <a:gd name="connsiteX1" fmla="*/ 3425145 w 9535674"/>
              <a:gd name="connsiteY1" fmla="*/ 0 h 6886222"/>
              <a:gd name="connsiteX2" fmla="*/ 6111195 w 9535674"/>
              <a:gd name="connsiteY2" fmla="*/ 0 h 6886222"/>
              <a:gd name="connsiteX3" fmla="*/ 9535674 w 9535674"/>
              <a:gd name="connsiteY3" fmla="*/ 3429000 h 6886222"/>
              <a:gd name="connsiteX4" fmla="*/ 6063721 w 9535674"/>
              <a:gd name="connsiteY4" fmla="*/ 6886222 h 6886222"/>
              <a:gd name="connsiteX5" fmla="*/ 3444699 w 9535674"/>
              <a:gd name="connsiteY5" fmla="*/ 6874933 h 6886222"/>
              <a:gd name="connsiteX6" fmla="*/ 0 w 9535674"/>
              <a:gd name="connsiteY6" fmla="*/ 3429000 h 6886222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61250 w 9535674"/>
              <a:gd name="connsiteY4" fmla="*/ 6861508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74933"/>
              <a:gd name="connsiteX1" fmla="*/ 3425145 w 9535674"/>
              <a:gd name="connsiteY1" fmla="*/ 0 h 6874933"/>
              <a:gd name="connsiteX2" fmla="*/ 6111195 w 9535674"/>
              <a:gd name="connsiteY2" fmla="*/ 0 h 6874933"/>
              <a:gd name="connsiteX3" fmla="*/ 9535674 w 9535674"/>
              <a:gd name="connsiteY3" fmla="*/ 3429000 h 6874933"/>
              <a:gd name="connsiteX4" fmla="*/ 6095849 w 9535674"/>
              <a:gd name="connsiteY4" fmla="*/ 6854094 h 6874933"/>
              <a:gd name="connsiteX5" fmla="*/ 3444699 w 9535674"/>
              <a:gd name="connsiteY5" fmla="*/ 6874933 h 6874933"/>
              <a:gd name="connsiteX6" fmla="*/ 0 w 9535674"/>
              <a:gd name="connsiteY6" fmla="*/ 3429000 h 6874933"/>
              <a:gd name="connsiteX0" fmla="*/ 0 w 9535674"/>
              <a:gd name="connsiteY0" fmla="*/ 3429000 h 6860105"/>
              <a:gd name="connsiteX1" fmla="*/ 3425145 w 9535674"/>
              <a:gd name="connsiteY1" fmla="*/ 0 h 6860105"/>
              <a:gd name="connsiteX2" fmla="*/ 6111195 w 9535674"/>
              <a:gd name="connsiteY2" fmla="*/ 0 h 6860105"/>
              <a:gd name="connsiteX3" fmla="*/ 9535674 w 9535674"/>
              <a:gd name="connsiteY3" fmla="*/ 3429000 h 6860105"/>
              <a:gd name="connsiteX4" fmla="*/ 6095849 w 9535674"/>
              <a:gd name="connsiteY4" fmla="*/ 6854094 h 6860105"/>
              <a:gd name="connsiteX5" fmla="*/ 3442228 w 9535674"/>
              <a:gd name="connsiteY5" fmla="*/ 6860105 h 6860105"/>
              <a:gd name="connsiteX6" fmla="*/ 0 w 9535674"/>
              <a:gd name="connsiteY6" fmla="*/ 3429000 h 6860105"/>
              <a:gd name="connsiteX0" fmla="*/ 0 w 6111195"/>
              <a:gd name="connsiteY0" fmla="*/ 3429000 h 6860105"/>
              <a:gd name="connsiteX1" fmla="*/ 3425145 w 6111195"/>
              <a:gd name="connsiteY1" fmla="*/ 0 h 6860105"/>
              <a:gd name="connsiteX2" fmla="*/ 6111195 w 6111195"/>
              <a:gd name="connsiteY2" fmla="*/ 0 h 6860105"/>
              <a:gd name="connsiteX3" fmla="*/ 6095849 w 6111195"/>
              <a:gd name="connsiteY3" fmla="*/ 6854094 h 6860105"/>
              <a:gd name="connsiteX4" fmla="*/ 3442228 w 6111195"/>
              <a:gd name="connsiteY4" fmla="*/ 6860105 h 6860105"/>
              <a:gd name="connsiteX5" fmla="*/ 0 w 6111195"/>
              <a:gd name="connsiteY5" fmla="*/ 3429000 h 686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1195" h="6860105">
                <a:moveTo>
                  <a:pt x="0" y="3429000"/>
                </a:moveTo>
                <a:lnTo>
                  <a:pt x="3425145" y="0"/>
                </a:lnTo>
                <a:lnTo>
                  <a:pt x="6111195" y="0"/>
                </a:lnTo>
                <a:cubicBezTo>
                  <a:pt x="6106080" y="2284698"/>
                  <a:pt x="6100964" y="4569396"/>
                  <a:pt x="6095849" y="6854094"/>
                </a:cubicBezTo>
                <a:lnTo>
                  <a:pt x="3442228" y="6860105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480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bg>
      <p:bgPr>
        <a:gradFill>
          <a:gsLst>
            <a:gs pos="5000">
              <a:schemeClr val="accent4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0270" y="6291035"/>
            <a:ext cx="5111461" cy="365125"/>
          </a:xfrm>
        </p:spPr>
        <p:txBody>
          <a:bodyPr/>
          <a:lstStyle>
            <a:lvl1pPr algn="ctr"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mtClean="0"/>
              <a:t>GENPACT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6020" y="985922"/>
            <a:ext cx="8643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6020" y="6473596"/>
            <a:ext cx="10813345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8040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bg>
      <p:bgPr>
        <a:gradFill>
          <a:gsLst>
            <a:gs pos="5000">
              <a:schemeClr val="accent3"/>
            </a:gs>
            <a:gs pos="100000">
              <a:schemeClr val="accent5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889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8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84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88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9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872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7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4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57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78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957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773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966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29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3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570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212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184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22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799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350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681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171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596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985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106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96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63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63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622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004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197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5557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66768F-52EF-EA40-81BD-203E70C506C1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</a:t>
            </a: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support@slidemodel.com    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Web </a:t>
            </a: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09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7CDF8FC-491D-0640-9048-D295564C4D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275" y="1217613"/>
            <a:ext cx="10863263" cy="2930525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: support@slidemodel.com    |    Web 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15FFE6-3527-4A25-8749-00AAFF8E3BE3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67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22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upport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CA532-0A5D-3D44-AECA-EDC5AA877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7899" y="1704974"/>
            <a:ext cx="1843527" cy="1843769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7" name="Picture Placeholder 3">
            <a:extLst>
              <a:ext uri="{FF2B5EF4-FFF2-40B4-BE49-F238E27FC236}">
                <a16:creationId xmlns:a16="http://schemas.microsoft.com/office/drawing/2014/main" id="{46110A2B-DD26-A148-A671-66B6ED9C3D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8942" y="1704974"/>
            <a:ext cx="1843527" cy="1843769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8" name="Picture Placeholder 3">
            <a:extLst>
              <a:ext uri="{FF2B5EF4-FFF2-40B4-BE49-F238E27FC236}">
                <a16:creationId xmlns:a16="http://schemas.microsoft.com/office/drawing/2014/main" id="{C58769B5-E4E1-B74B-B89B-21C8BB5DE2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79836" y="1704974"/>
            <a:ext cx="1843527" cy="1843769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9" name="Picture Placeholder 3">
            <a:extLst>
              <a:ext uri="{FF2B5EF4-FFF2-40B4-BE49-F238E27FC236}">
                <a16:creationId xmlns:a16="http://schemas.microsoft.com/office/drawing/2014/main" id="{932AD310-4E87-384C-A9C4-1F6A0CDAF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81028" y="1704974"/>
            <a:ext cx="1843527" cy="1843769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: support@slidemodel.com    |    Web 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22D19D-9A8B-4CE6-94F7-1248E367EED6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047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CA532-0A5D-3D44-AECA-EDC5AA877D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040" y="1462745"/>
            <a:ext cx="4495800" cy="4496390"/>
          </a:xfrm>
          <a:prstGeom prst="diamond">
            <a:avLst/>
          </a:prstGeo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: support@slidemodel.com    |    Web 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F4DF87-9A55-48F4-BF06-D3DD5497176D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695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and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7CDF8FC-491D-0640-9048-D295564C4D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1480" y="1388697"/>
            <a:ext cx="5080817" cy="226833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6F66FFC4-D5E6-AC48-8D69-503D8C0F45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83191" y="1388697"/>
            <a:ext cx="5080817" cy="2268332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: support@slidemodel.com    |    Web 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83A9F9-88AD-42A6-B4A9-578EA61AF68E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5168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E9C321-9990-3549-AF67-FFD53BD8B1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0131" y="1857100"/>
            <a:ext cx="1918352" cy="1918351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7A3AC280-0255-8D43-8A1C-A178541144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93501" y="1857100"/>
            <a:ext cx="1918352" cy="1918351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BDFCF92E-D8C3-7D4C-B9D6-FAF2C28BF6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9918" y="1857100"/>
            <a:ext cx="1918352" cy="1918351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9683E42E-AC64-C543-9392-D16DB53A310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86333" y="1857100"/>
            <a:ext cx="1918352" cy="1918351"/>
          </a:xfrm>
          <a:prstGeom prst="ellipse">
            <a:avLst/>
          </a:prstGeo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F6F57-9AF5-A247-A514-12D7B4A4D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64" y="849354"/>
            <a:ext cx="10919792" cy="2368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71E5018-EE65-0B40-86C9-EDBC02CD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400" y="6343098"/>
            <a:ext cx="394157" cy="365125"/>
          </a:xfrm>
        </p:spPr>
        <p:txBody>
          <a:bodyPr/>
          <a:lstStyle>
            <a:lvl1pPr algn="ctr">
              <a:defRPr sz="2000"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</a:lstStyle>
          <a:p>
            <a:fld id="{5F3C510B-E792-5D44-9CF8-854D189F7C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5C59CEB-36FE-3C4E-A597-59D608B9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64" y="257111"/>
            <a:ext cx="10919792" cy="776061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" name="POWERPOINT TEMPLATE">
            <a:extLst>
              <a:ext uri="{FF2B5EF4-FFF2-40B4-BE49-F238E27FC236}">
                <a16:creationId xmlns:a16="http://schemas.microsoft.com/office/drawing/2014/main" id="{9261CD8A-A4D9-1648-9C53-1AB172C4B568}"/>
              </a:ext>
            </a:extLst>
          </p:cNvPr>
          <p:cNvSpPr/>
          <p:nvPr userDrawn="1"/>
        </p:nvSpPr>
        <p:spPr>
          <a:xfrm>
            <a:off x="3199898" y="6385794"/>
            <a:ext cx="2357825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lnSpc>
                <a:spcPts val="4100"/>
              </a:lnSpc>
              <a:tabLst>
                <a:tab pos="1066800" algn="l"/>
              </a:tabLst>
              <a:defRPr sz="3482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sz="1200" spc="150" baseline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POWERPOINT TEMPLATE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78C089-68C5-D245-BD77-E0186EEE1089}"/>
              </a:ext>
            </a:extLst>
          </p:cNvPr>
          <p:cNvGrpSpPr/>
          <p:nvPr userDrawn="1"/>
        </p:nvGrpSpPr>
        <p:grpSpPr>
          <a:xfrm>
            <a:off x="675529" y="6309544"/>
            <a:ext cx="369212" cy="368805"/>
            <a:chOff x="5498288" y="2321914"/>
            <a:chExt cx="1053396" cy="1052238"/>
          </a:xfrm>
        </p:grpSpPr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DC1D87B2-5271-144F-982A-6315CCBE66C0}"/>
                </a:ext>
              </a:extLst>
            </p:cNvPr>
            <p:cNvSpPr/>
            <p:nvPr/>
          </p:nvSpPr>
          <p:spPr>
            <a:xfrm>
              <a:off x="5498288" y="2321914"/>
              <a:ext cx="1053396" cy="1052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1" y="17055"/>
                  </a:moveTo>
                  <a:lnTo>
                    <a:pt x="18731" y="9709"/>
                  </a:lnTo>
                  <a:cubicBezTo>
                    <a:pt x="18731" y="7592"/>
                    <a:pt x="17909" y="5602"/>
                    <a:pt x="16416" y="4106"/>
                  </a:cubicBezTo>
                  <a:cubicBezTo>
                    <a:pt x="16279" y="3969"/>
                    <a:pt x="16138" y="3838"/>
                    <a:pt x="15994" y="3713"/>
                  </a:cubicBezTo>
                  <a:lnTo>
                    <a:pt x="16820" y="2521"/>
                  </a:lnTo>
                  <a:cubicBezTo>
                    <a:pt x="17445" y="2444"/>
                    <a:pt x="17930" y="1911"/>
                    <a:pt x="17930" y="1266"/>
                  </a:cubicBezTo>
                  <a:cubicBezTo>
                    <a:pt x="17930" y="567"/>
                    <a:pt x="17363" y="0"/>
                    <a:pt x="16664" y="0"/>
                  </a:cubicBezTo>
                  <a:cubicBezTo>
                    <a:pt x="15965" y="0"/>
                    <a:pt x="15399" y="567"/>
                    <a:pt x="15399" y="1266"/>
                  </a:cubicBezTo>
                  <a:cubicBezTo>
                    <a:pt x="15399" y="1367"/>
                    <a:pt x="15411" y="1465"/>
                    <a:pt x="15433" y="1560"/>
                  </a:cubicBezTo>
                  <a:lnTo>
                    <a:pt x="14610" y="2748"/>
                  </a:lnTo>
                  <a:cubicBezTo>
                    <a:pt x="13459" y="2119"/>
                    <a:pt x="12164" y="1784"/>
                    <a:pt x="10815" y="1784"/>
                  </a:cubicBezTo>
                  <a:cubicBezTo>
                    <a:pt x="9454" y="1784"/>
                    <a:pt x="8172" y="2127"/>
                    <a:pt x="7051" y="2731"/>
                  </a:cubicBezTo>
                  <a:lnTo>
                    <a:pt x="6248" y="1573"/>
                  </a:lnTo>
                  <a:cubicBezTo>
                    <a:pt x="6273" y="1475"/>
                    <a:pt x="6286" y="1372"/>
                    <a:pt x="6286" y="1266"/>
                  </a:cubicBezTo>
                  <a:cubicBezTo>
                    <a:pt x="6286" y="567"/>
                    <a:pt x="5719" y="0"/>
                    <a:pt x="5020" y="0"/>
                  </a:cubicBezTo>
                  <a:cubicBezTo>
                    <a:pt x="4321" y="0"/>
                    <a:pt x="3755" y="567"/>
                    <a:pt x="3755" y="1266"/>
                  </a:cubicBezTo>
                  <a:cubicBezTo>
                    <a:pt x="3755" y="1907"/>
                    <a:pt x="4232" y="2437"/>
                    <a:pt x="4851" y="2519"/>
                  </a:cubicBezTo>
                  <a:lnTo>
                    <a:pt x="5659" y="3684"/>
                  </a:lnTo>
                  <a:cubicBezTo>
                    <a:pt x="3952" y="5139"/>
                    <a:pt x="2869" y="7300"/>
                    <a:pt x="2869" y="9709"/>
                  </a:cubicBezTo>
                  <a:lnTo>
                    <a:pt x="2869" y="17024"/>
                  </a:lnTo>
                  <a:cubicBezTo>
                    <a:pt x="2869" y="18617"/>
                    <a:pt x="1582" y="19913"/>
                    <a:pt x="0" y="19913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9913"/>
                  </a:lnTo>
                  <a:cubicBezTo>
                    <a:pt x="20018" y="19913"/>
                    <a:pt x="18731" y="18631"/>
                    <a:pt x="18731" y="17055"/>
                  </a:cubicBezTo>
                  <a:cubicBezTo>
                    <a:pt x="18731" y="17055"/>
                    <a:pt x="18731" y="17055"/>
                    <a:pt x="18731" y="17055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804E4365-FB70-0147-8EB4-B1E884B44506}"/>
                </a:ext>
              </a:extLst>
            </p:cNvPr>
            <p:cNvSpPr/>
            <p:nvPr/>
          </p:nvSpPr>
          <p:spPr>
            <a:xfrm>
              <a:off x="5669713" y="2486789"/>
              <a:ext cx="708221" cy="800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7828"/>
                  </a:moveTo>
                  <a:lnTo>
                    <a:pt x="12872" y="17828"/>
                  </a:lnTo>
                  <a:cubicBezTo>
                    <a:pt x="12872" y="19345"/>
                    <a:pt x="13200" y="20611"/>
                    <a:pt x="13843" y="21600"/>
                  </a:cubicBezTo>
                  <a:lnTo>
                    <a:pt x="7810" y="21600"/>
                  </a:lnTo>
                  <a:cubicBezTo>
                    <a:pt x="8463" y="20610"/>
                    <a:pt x="8794" y="19344"/>
                    <a:pt x="8794" y="17828"/>
                  </a:cubicBezTo>
                  <a:lnTo>
                    <a:pt x="6284" y="17828"/>
                  </a:lnTo>
                  <a:cubicBezTo>
                    <a:pt x="6284" y="20331"/>
                    <a:pt x="5271" y="21600"/>
                    <a:pt x="3272" y="21600"/>
                  </a:cubicBezTo>
                  <a:lnTo>
                    <a:pt x="0" y="21600"/>
                  </a:lnTo>
                  <a:cubicBezTo>
                    <a:pt x="981" y="20532"/>
                    <a:pt x="1515" y="19205"/>
                    <a:pt x="1515" y="17805"/>
                  </a:cubicBezTo>
                  <a:lnTo>
                    <a:pt x="1515" y="8195"/>
                  </a:lnTo>
                  <a:cubicBezTo>
                    <a:pt x="1515" y="3676"/>
                    <a:pt x="5691" y="0"/>
                    <a:pt x="10825" y="0"/>
                  </a:cubicBezTo>
                  <a:cubicBezTo>
                    <a:pt x="15933" y="0"/>
                    <a:pt x="20089" y="3676"/>
                    <a:pt x="20089" y="8195"/>
                  </a:cubicBezTo>
                  <a:lnTo>
                    <a:pt x="20089" y="17846"/>
                  </a:lnTo>
                  <a:cubicBezTo>
                    <a:pt x="20089" y="19267"/>
                    <a:pt x="20655" y="20574"/>
                    <a:pt x="21600" y="21600"/>
                  </a:cubicBezTo>
                  <a:lnTo>
                    <a:pt x="18332" y="21600"/>
                  </a:lnTo>
                  <a:cubicBezTo>
                    <a:pt x="16374" y="21600"/>
                    <a:pt x="15382" y="20331"/>
                    <a:pt x="15382" y="17828"/>
                  </a:cubicBezTo>
                  <a:cubicBezTo>
                    <a:pt x="15382" y="17828"/>
                    <a:pt x="15382" y="17828"/>
                    <a:pt x="15382" y="1782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E6D3BFE-6F01-964D-8E8A-0E12E3A3A998}"/>
                </a:ext>
              </a:extLst>
            </p:cNvPr>
            <p:cNvSpPr/>
            <p:nvPr/>
          </p:nvSpPr>
          <p:spPr>
            <a:xfrm>
              <a:off x="5923675" y="3114585"/>
              <a:ext cx="199959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12" y="17743"/>
                  </a:moveTo>
                  <a:cubicBezTo>
                    <a:pt x="7822" y="13114"/>
                    <a:pt x="8995" y="8486"/>
                    <a:pt x="8995" y="0"/>
                  </a:cubicBezTo>
                  <a:lnTo>
                    <a:pt x="105" y="0"/>
                  </a:lnTo>
                  <a:cubicBezTo>
                    <a:pt x="105" y="1543"/>
                    <a:pt x="69" y="2314"/>
                    <a:pt x="0" y="3857"/>
                  </a:cubicBezTo>
                  <a:lnTo>
                    <a:pt x="3718" y="3857"/>
                  </a:lnTo>
                  <a:cubicBezTo>
                    <a:pt x="3718" y="10800"/>
                    <a:pt x="2544" y="16200"/>
                    <a:pt x="234" y="21600"/>
                  </a:cubicBezTo>
                  <a:lnTo>
                    <a:pt x="21600" y="21600"/>
                  </a:lnTo>
                  <a:cubicBezTo>
                    <a:pt x="21078" y="20057"/>
                    <a:pt x="20617" y="19286"/>
                    <a:pt x="20214" y="17743"/>
                  </a:cubicBezTo>
                  <a:cubicBezTo>
                    <a:pt x="20214" y="17743"/>
                    <a:pt x="5512" y="17743"/>
                    <a:pt x="5512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D21730A-784E-1247-9780-7879B072EA04}"/>
                </a:ext>
              </a:extLst>
            </p:cNvPr>
            <p:cNvSpPr/>
            <p:nvPr/>
          </p:nvSpPr>
          <p:spPr>
            <a:xfrm>
              <a:off x="5669713" y="2512155"/>
              <a:ext cx="232662" cy="77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6" y="7698"/>
                  </a:moveTo>
                  <a:lnTo>
                    <a:pt x="4836" y="17599"/>
                  </a:lnTo>
                  <a:cubicBezTo>
                    <a:pt x="4836" y="19042"/>
                    <a:pt x="2987" y="20367"/>
                    <a:pt x="0" y="21600"/>
                  </a:cubicBezTo>
                  <a:lnTo>
                    <a:pt x="9960" y="21600"/>
                  </a:lnTo>
                  <a:cubicBezTo>
                    <a:pt x="12770" y="21600"/>
                    <a:pt x="14938" y="21278"/>
                    <a:pt x="16460" y="20735"/>
                  </a:cubicBezTo>
                  <a:cubicBezTo>
                    <a:pt x="15844" y="20766"/>
                    <a:pt x="15190" y="20719"/>
                    <a:pt x="14496" y="20719"/>
                  </a:cubicBezTo>
                  <a:lnTo>
                    <a:pt x="4536" y="20719"/>
                  </a:lnTo>
                  <a:cubicBezTo>
                    <a:pt x="7522" y="19662"/>
                    <a:pt x="9552" y="18273"/>
                    <a:pt x="9552" y="16830"/>
                  </a:cubicBezTo>
                  <a:lnTo>
                    <a:pt x="9552" y="6929"/>
                  </a:lnTo>
                  <a:cubicBezTo>
                    <a:pt x="9552" y="4063"/>
                    <a:pt x="14265" y="1527"/>
                    <a:pt x="21600" y="0"/>
                  </a:cubicBezTo>
                  <a:cubicBezTo>
                    <a:pt x="11771" y="1325"/>
                    <a:pt x="4836" y="4276"/>
                    <a:pt x="4836" y="7698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86E4AB6-B046-FA47-BE5F-B18A5ED928FE}"/>
                </a:ext>
              </a:extLst>
            </p:cNvPr>
            <p:cNvSpPr/>
            <p:nvPr/>
          </p:nvSpPr>
          <p:spPr>
            <a:xfrm>
              <a:off x="6139543" y="3114585"/>
              <a:ext cx="237303" cy="17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61" y="17743"/>
                  </a:moveTo>
                  <a:lnTo>
                    <a:pt x="16293" y="17743"/>
                  </a:lnTo>
                  <a:cubicBezTo>
                    <a:pt x="10452" y="17743"/>
                    <a:pt x="7491" y="12343"/>
                    <a:pt x="7491" y="0"/>
                  </a:cubicBezTo>
                  <a:lnTo>
                    <a:pt x="0" y="0"/>
                  </a:lnTo>
                  <a:cubicBezTo>
                    <a:pt x="0" y="1543"/>
                    <a:pt x="27" y="2314"/>
                    <a:pt x="76" y="3857"/>
                  </a:cubicBezTo>
                  <a:lnTo>
                    <a:pt x="3044" y="3857"/>
                  </a:lnTo>
                  <a:cubicBezTo>
                    <a:pt x="3044" y="16200"/>
                    <a:pt x="6005" y="21600"/>
                    <a:pt x="11846" y="21600"/>
                  </a:cubicBezTo>
                  <a:lnTo>
                    <a:pt x="21600" y="21600"/>
                  </a:lnTo>
                  <a:cubicBezTo>
                    <a:pt x="20964" y="20057"/>
                    <a:pt x="20384" y="19286"/>
                    <a:pt x="19861" y="17743"/>
                  </a:cubicBezTo>
                  <a:close/>
                </a:path>
              </a:pathLst>
            </a:custGeom>
            <a:solidFill>
              <a:schemeClr val="accent6">
                <a:alpha val="2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39DE90C3-A762-D74F-A956-F7FBA3B3D4FB}"/>
                </a:ext>
              </a:extLst>
            </p:cNvPr>
            <p:cNvSpPr/>
            <p:nvPr/>
          </p:nvSpPr>
          <p:spPr>
            <a:xfrm>
              <a:off x="5815741" y="2588251"/>
              <a:ext cx="411481" cy="41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FA98677E-18DF-414C-9A4F-0C7E9B159D83}"/>
                </a:ext>
              </a:extLst>
            </p:cNvPr>
            <p:cNvSpPr/>
            <p:nvPr/>
          </p:nvSpPr>
          <p:spPr>
            <a:xfrm>
              <a:off x="5898279" y="2670689"/>
              <a:ext cx="246886" cy="246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44" y="21600"/>
                    <a:pt x="0" y="16756"/>
                    <a:pt x="0" y="10800"/>
                  </a:cubicBezTo>
                  <a:cubicBezTo>
                    <a:pt x="0" y="4845"/>
                    <a:pt x="4844" y="0"/>
                    <a:pt x="10800" y="0"/>
                  </a:cubicBezTo>
                  <a:cubicBezTo>
                    <a:pt x="16755" y="0"/>
                    <a:pt x="21600" y="4845"/>
                    <a:pt x="21600" y="10800"/>
                  </a:cubicBezTo>
                  <a:cubicBezTo>
                    <a:pt x="21600" y="16756"/>
                    <a:pt x="16755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7F14FA5B-8E88-C744-97E2-6F4963857FF6}"/>
                </a:ext>
              </a:extLst>
            </p:cNvPr>
            <p:cNvSpPr/>
            <p:nvPr/>
          </p:nvSpPr>
          <p:spPr>
            <a:xfrm>
              <a:off x="5980817" y="2753127"/>
              <a:ext cx="82290" cy="82203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7" name="Shape">
            <a:extLst>
              <a:ext uri="{FF2B5EF4-FFF2-40B4-BE49-F238E27FC236}">
                <a16:creationId xmlns:a16="http://schemas.microsoft.com/office/drawing/2014/main" id="{E7F129E8-E960-064D-9227-A5993EF37571}"/>
              </a:ext>
            </a:extLst>
          </p:cNvPr>
          <p:cNvSpPr/>
          <p:nvPr userDrawn="1"/>
        </p:nvSpPr>
        <p:spPr>
          <a:xfrm flipH="1">
            <a:off x="2987482" y="6498967"/>
            <a:ext cx="161126" cy="1295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0879" extrusionOk="0">
                <a:moveTo>
                  <a:pt x="19995" y="863"/>
                </a:moveTo>
                <a:lnTo>
                  <a:pt x="2414" y="11133"/>
                </a:lnTo>
                <a:cubicBezTo>
                  <a:pt x="1106" y="11899"/>
                  <a:pt x="257" y="13363"/>
                  <a:pt x="52" y="14972"/>
                </a:cubicBezTo>
                <a:cubicBezTo>
                  <a:pt x="-76" y="15968"/>
                  <a:pt x="30" y="17016"/>
                  <a:pt x="423" y="17990"/>
                </a:cubicBezTo>
                <a:cubicBezTo>
                  <a:pt x="1450" y="20535"/>
                  <a:pt x="4047" y="21600"/>
                  <a:pt x="6163" y="20362"/>
                </a:cubicBezTo>
                <a:lnTo>
                  <a:pt x="21524" y="11403"/>
                </a:lnTo>
                <a:lnTo>
                  <a:pt x="21524" y="0"/>
                </a:lnTo>
                <a:cubicBezTo>
                  <a:pt x="21524" y="0"/>
                  <a:pt x="19995" y="863"/>
                  <a:pt x="19995" y="86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A269761-0819-174C-B4B3-972FF6E425C9}"/>
              </a:ext>
            </a:extLst>
          </p:cNvPr>
          <p:cNvSpPr/>
          <p:nvPr userDrawn="1"/>
        </p:nvSpPr>
        <p:spPr>
          <a:xfrm flipH="1">
            <a:off x="2991712" y="6374993"/>
            <a:ext cx="134439" cy="11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0" h="20802" extrusionOk="0">
                <a:moveTo>
                  <a:pt x="2908" y="10020"/>
                </a:moveTo>
                <a:cubicBezTo>
                  <a:pt x="1342" y="10867"/>
                  <a:pt x="309" y="12486"/>
                  <a:pt x="63" y="14267"/>
                </a:cubicBezTo>
                <a:cubicBezTo>
                  <a:pt x="-90" y="15368"/>
                  <a:pt x="29" y="16529"/>
                  <a:pt x="499" y="17605"/>
                </a:cubicBezTo>
                <a:cubicBezTo>
                  <a:pt x="1729" y="20425"/>
                  <a:pt x="4837" y="21600"/>
                  <a:pt x="7370" y="20230"/>
                </a:cubicBezTo>
                <a:lnTo>
                  <a:pt x="21510" y="12619"/>
                </a:lnTo>
                <a:lnTo>
                  <a:pt x="21510" y="0"/>
                </a:lnTo>
                <a:cubicBezTo>
                  <a:pt x="21510" y="0"/>
                  <a:pt x="2908" y="10020"/>
                  <a:pt x="2908" y="1002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65D27697-D65E-0D47-BBF3-BE6784413614}"/>
              </a:ext>
            </a:extLst>
          </p:cNvPr>
          <p:cNvSpPr/>
          <p:nvPr userDrawn="1"/>
        </p:nvSpPr>
        <p:spPr>
          <a:xfrm>
            <a:off x="1188831" y="6331453"/>
            <a:ext cx="1801493" cy="335204"/>
          </a:xfrm>
          <a:prstGeom prst="roundRect">
            <a:avLst>
              <a:gd name="adj" fmla="val 11384"/>
            </a:avLst>
          </a:prstGeom>
          <a:noFill/>
          <a:ln w="19050">
            <a:gradFill flip="none" rotWithShape="1"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3B6CA20-7F2E-E64A-B5ED-4A32F875886F}"/>
              </a:ext>
            </a:extLst>
          </p:cNvPr>
          <p:cNvCxnSpPr>
            <a:cxnSpLocks/>
          </p:cNvCxnSpPr>
          <p:nvPr userDrawn="1"/>
        </p:nvCxnSpPr>
        <p:spPr>
          <a:xfrm>
            <a:off x="3239654" y="6332898"/>
            <a:ext cx="7745201" cy="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4CB916-C9EE-1442-844F-8401886861CD}"/>
              </a:ext>
            </a:extLst>
          </p:cNvPr>
          <p:cNvSpPr/>
          <p:nvPr userDrawn="1"/>
        </p:nvSpPr>
        <p:spPr>
          <a:xfrm>
            <a:off x="11117553" y="6343098"/>
            <a:ext cx="385003" cy="385003"/>
          </a:xfrm>
          <a:prstGeom prst="rect">
            <a:avLst/>
          </a:prstGeom>
          <a:noFill/>
          <a:ln w="381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2D131D-2889-1F46-BE81-C8AB669FC9E6}"/>
              </a:ext>
            </a:extLst>
          </p:cNvPr>
          <p:cNvGrpSpPr/>
          <p:nvPr userDrawn="1"/>
        </p:nvGrpSpPr>
        <p:grpSpPr>
          <a:xfrm>
            <a:off x="10514436" y="-7472"/>
            <a:ext cx="1681014" cy="1477543"/>
            <a:chOff x="10364301" y="-29743"/>
            <a:chExt cx="1834324" cy="1612296"/>
          </a:xfrm>
        </p:grpSpPr>
        <p:sp>
          <p:nvSpPr>
            <p:cNvPr id="71" name="Shape">
              <a:extLst>
                <a:ext uri="{FF2B5EF4-FFF2-40B4-BE49-F238E27FC236}">
                  <a16:creationId xmlns:a16="http://schemas.microsoft.com/office/drawing/2014/main" id="{90F26F3B-1973-C848-A332-530EB1E8C71F}"/>
                </a:ext>
              </a:extLst>
            </p:cNvPr>
            <p:cNvSpPr/>
            <p:nvPr userDrawn="1"/>
          </p:nvSpPr>
          <p:spPr>
            <a:xfrm flipH="1">
              <a:off x="10364301" y="-29743"/>
              <a:ext cx="1834324" cy="1612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>
              <a:gsLst>
                <a:gs pos="21000">
                  <a:schemeClr val="tx2">
                    <a:lumMod val="60000"/>
                    <a:lumOff val="40000"/>
                  </a:schemeClr>
                </a:gs>
                <a:gs pos="78000">
                  <a:schemeClr val="bg1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C92EFFEA-A57B-6343-B12A-DE1EEAB65FAA}"/>
                </a:ext>
              </a:extLst>
            </p:cNvPr>
            <p:cNvSpPr/>
            <p:nvPr userDrawn="1"/>
          </p:nvSpPr>
          <p:spPr>
            <a:xfrm flipH="1">
              <a:off x="10499098" y="-29743"/>
              <a:ext cx="1699527" cy="149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22" y="21147"/>
                  </a:moveTo>
                  <a:cubicBezTo>
                    <a:pt x="1247" y="19916"/>
                    <a:pt x="5520" y="20226"/>
                    <a:pt x="5594" y="16733"/>
                  </a:cubicBezTo>
                  <a:cubicBezTo>
                    <a:pt x="5627" y="15140"/>
                    <a:pt x="4038" y="14324"/>
                    <a:pt x="2636" y="14124"/>
                  </a:cubicBezTo>
                  <a:cubicBezTo>
                    <a:pt x="1382" y="13944"/>
                    <a:pt x="342" y="12931"/>
                    <a:pt x="0" y="11572"/>
                  </a:cubicBezTo>
                  <a:lnTo>
                    <a:pt x="0" y="21600"/>
                  </a:lnTo>
                  <a:cubicBezTo>
                    <a:pt x="96" y="21452"/>
                    <a:pt x="205" y="21302"/>
                    <a:pt x="322" y="21147"/>
                  </a:cubicBezTo>
                  <a:moveTo>
                    <a:pt x="12005" y="10987"/>
                  </a:moveTo>
                  <a:cubicBezTo>
                    <a:pt x="10151" y="8812"/>
                    <a:pt x="10454" y="6386"/>
                    <a:pt x="11593" y="5583"/>
                  </a:cubicBezTo>
                  <a:cubicBezTo>
                    <a:pt x="12690" y="4809"/>
                    <a:pt x="15630" y="4805"/>
                    <a:pt x="18815" y="4867"/>
                  </a:cubicBezTo>
                  <a:cubicBezTo>
                    <a:pt x="21361" y="4917"/>
                    <a:pt x="21600" y="1910"/>
                    <a:pt x="21496" y="0"/>
                  </a:cubicBezTo>
                  <a:lnTo>
                    <a:pt x="0" y="0"/>
                  </a:lnTo>
                  <a:lnTo>
                    <a:pt x="0" y="9863"/>
                  </a:lnTo>
                  <a:cubicBezTo>
                    <a:pt x="207" y="9215"/>
                    <a:pt x="670" y="8786"/>
                    <a:pt x="1230" y="8522"/>
                  </a:cubicBezTo>
                  <a:cubicBezTo>
                    <a:pt x="2773" y="7795"/>
                    <a:pt x="4549" y="8590"/>
                    <a:pt x="5299" y="10291"/>
                  </a:cubicBezTo>
                  <a:cubicBezTo>
                    <a:pt x="6023" y="11930"/>
                    <a:pt x="7325" y="14354"/>
                    <a:pt x="9156" y="15717"/>
                  </a:cubicBezTo>
                  <a:cubicBezTo>
                    <a:pt x="9717" y="16135"/>
                    <a:pt x="10246" y="16314"/>
                    <a:pt x="10721" y="16314"/>
                  </a:cubicBezTo>
                  <a:cubicBezTo>
                    <a:pt x="12741" y="16314"/>
                    <a:pt x="13773" y="13061"/>
                    <a:pt x="12005" y="10987"/>
                  </a:cubicBezTo>
                </a:path>
              </a:pathLst>
            </a:custGeom>
            <a:gradFill flip="none" rotWithShape="1">
              <a:gsLst>
                <a:gs pos="25000">
                  <a:schemeClr val="accent3"/>
                </a:gs>
                <a:gs pos="55000">
                  <a:schemeClr val="accent4"/>
                </a:gs>
              </a:gsLst>
              <a:lin ang="2700000" scaled="1"/>
              <a:tileRect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" name="Shape">
              <a:extLst>
                <a:ext uri="{FF2B5EF4-FFF2-40B4-BE49-F238E27FC236}">
                  <a16:creationId xmlns:a16="http://schemas.microsoft.com/office/drawing/2014/main" id="{4542CF57-630E-C34B-A005-608E0F3F1433}"/>
                </a:ext>
              </a:extLst>
            </p:cNvPr>
            <p:cNvSpPr/>
            <p:nvPr userDrawn="1"/>
          </p:nvSpPr>
          <p:spPr>
            <a:xfrm flipH="1">
              <a:off x="11757808" y="1055732"/>
              <a:ext cx="440817" cy="40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208" y="11652"/>
                  </a:moveTo>
                  <a:cubicBezTo>
                    <a:pt x="756" y="12221"/>
                    <a:pt x="309" y="12769"/>
                    <a:pt x="0" y="13311"/>
                  </a:cubicBezTo>
                  <a:lnTo>
                    <a:pt x="0" y="21600"/>
                  </a:lnTo>
                  <a:cubicBezTo>
                    <a:pt x="309" y="21058"/>
                    <a:pt x="756" y="20511"/>
                    <a:pt x="1208" y="19942"/>
                  </a:cubicBezTo>
                  <a:cubicBezTo>
                    <a:pt x="4784" y="15441"/>
                    <a:pt x="21284" y="16577"/>
                    <a:pt x="21568" y="3801"/>
                  </a:cubicBezTo>
                  <a:cubicBezTo>
                    <a:pt x="21600" y="2364"/>
                    <a:pt x="21258" y="1100"/>
                    <a:pt x="20632" y="0"/>
                  </a:cubicBezTo>
                  <a:cubicBezTo>
                    <a:pt x="17037" y="8081"/>
                    <a:pt x="4298" y="7763"/>
                    <a:pt x="1208" y="11652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A07F44F9-0497-8A46-B9E6-A6650DD2FDC8}"/>
                </a:ext>
              </a:extLst>
            </p:cNvPr>
            <p:cNvSpPr/>
            <p:nvPr userDrawn="1"/>
          </p:nvSpPr>
          <p:spPr>
            <a:xfrm flipH="1">
              <a:off x="11180287" y="383621"/>
              <a:ext cx="1018338" cy="714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23" h="20684" extrusionOk="0">
                  <a:moveTo>
                    <a:pt x="17370" y="16144"/>
                  </a:moveTo>
                  <a:cubicBezTo>
                    <a:pt x="16599" y="16144"/>
                    <a:pt x="15739" y="15784"/>
                    <a:pt x="14829" y="14948"/>
                  </a:cubicBezTo>
                  <a:cubicBezTo>
                    <a:pt x="11858" y="12218"/>
                    <a:pt x="9744" y="7365"/>
                    <a:pt x="8570" y="4081"/>
                  </a:cubicBezTo>
                  <a:cubicBezTo>
                    <a:pt x="7353" y="676"/>
                    <a:pt x="4485" y="-916"/>
                    <a:pt x="1981" y="539"/>
                  </a:cubicBezTo>
                  <a:cubicBezTo>
                    <a:pt x="1072" y="1068"/>
                    <a:pt x="325" y="1928"/>
                    <a:pt x="0" y="3224"/>
                  </a:cubicBezTo>
                  <a:lnTo>
                    <a:pt x="0" y="6647"/>
                  </a:lnTo>
                  <a:cubicBezTo>
                    <a:pt x="0" y="6862"/>
                    <a:pt x="80" y="7072"/>
                    <a:pt x="138" y="7277"/>
                  </a:cubicBezTo>
                  <a:cubicBezTo>
                    <a:pt x="521" y="6248"/>
                    <a:pt x="1183" y="5538"/>
                    <a:pt x="1974" y="5079"/>
                  </a:cubicBezTo>
                  <a:cubicBezTo>
                    <a:pt x="4477" y="3624"/>
                    <a:pt x="7357" y="5215"/>
                    <a:pt x="8574" y="8621"/>
                  </a:cubicBezTo>
                  <a:cubicBezTo>
                    <a:pt x="9748" y="11904"/>
                    <a:pt x="11860" y="16758"/>
                    <a:pt x="14831" y="19487"/>
                  </a:cubicBezTo>
                  <a:cubicBezTo>
                    <a:pt x="15741" y="20324"/>
                    <a:pt x="16600" y="20684"/>
                    <a:pt x="17371" y="20684"/>
                  </a:cubicBezTo>
                  <a:cubicBezTo>
                    <a:pt x="20003" y="20684"/>
                    <a:pt x="21600" y="16484"/>
                    <a:pt x="20643" y="12679"/>
                  </a:cubicBezTo>
                  <a:cubicBezTo>
                    <a:pt x="20125" y="14671"/>
                    <a:pt x="18929" y="16144"/>
                    <a:pt x="17370" y="16144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Shape">
              <a:extLst>
                <a:ext uri="{FF2B5EF4-FFF2-40B4-BE49-F238E27FC236}">
                  <a16:creationId xmlns:a16="http://schemas.microsoft.com/office/drawing/2014/main" id="{4B0EB9AE-C0F6-1D4F-888B-50A46B7B9AD2}"/>
                </a:ext>
              </a:extLst>
            </p:cNvPr>
            <p:cNvSpPr/>
            <p:nvPr userDrawn="1"/>
          </p:nvSpPr>
          <p:spPr>
            <a:xfrm flipH="1">
              <a:off x="10502092" y="-29743"/>
              <a:ext cx="856166" cy="4585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extrusionOk="0">
                  <a:moveTo>
                    <a:pt x="20710" y="0"/>
                  </a:moveTo>
                  <a:cubicBezTo>
                    <a:pt x="20226" y="4608"/>
                    <a:pt x="18907" y="8571"/>
                    <a:pt x="15734" y="8467"/>
                  </a:cubicBezTo>
                  <a:cubicBezTo>
                    <a:pt x="9577" y="8265"/>
                    <a:pt x="3892" y="8274"/>
                    <a:pt x="1771" y="10795"/>
                  </a:cubicBezTo>
                  <a:cubicBezTo>
                    <a:pt x="269" y="12580"/>
                    <a:pt x="-481" y="16828"/>
                    <a:pt x="334" y="21600"/>
                  </a:cubicBezTo>
                  <a:cubicBezTo>
                    <a:pt x="639" y="20119"/>
                    <a:pt x="1138" y="18929"/>
                    <a:pt x="1771" y="18178"/>
                  </a:cubicBezTo>
                  <a:cubicBezTo>
                    <a:pt x="3892" y="15657"/>
                    <a:pt x="9577" y="15650"/>
                    <a:pt x="15734" y="15852"/>
                  </a:cubicBezTo>
                  <a:cubicBezTo>
                    <a:pt x="20658" y="16013"/>
                    <a:pt x="21119" y="6243"/>
                    <a:pt x="20918" y="0"/>
                  </a:cubicBezTo>
                  <a:cubicBezTo>
                    <a:pt x="20918" y="0"/>
                    <a:pt x="20710" y="0"/>
                    <a:pt x="20710" y="0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8D197BF-E6DF-104E-B8C3-F2999E807D6D}"/>
                </a:ext>
              </a:extLst>
            </p:cNvPr>
            <p:cNvSpPr/>
            <p:nvPr userDrawn="1"/>
          </p:nvSpPr>
          <p:spPr>
            <a:xfrm flipH="1">
              <a:off x="11178828" y="348911"/>
              <a:ext cx="1019797" cy="750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727" extrusionOk="0">
                  <a:moveTo>
                    <a:pt x="17258" y="15395"/>
                  </a:moveTo>
                  <a:cubicBezTo>
                    <a:pt x="16493" y="15395"/>
                    <a:pt x="15640" y="15051"/>
                    <a:pt x="14737" y="14254"/>
                  </a:cubicBezTo>
                  <a:cubicBezTo>
                    <a:pt x="11791" y="11651"/>
                    <a:pt x="9694" y="7023"/>
                    <a:pt x="8530" y="3892"/>
                  </a:cubicBezTo>
                  <a:cubicBezTo>
                    <a:pt x="7322" y="645"/>
                    <a:pt x="4463" y="-873"/>
                    <a:pt x="1980" y="514"/>
                  </a:cubicBezTo>
                  <a:cubicBezTo>
                    <a:pt x="1078" y="1019"/>
                    <a:pt x="333" y="1839"/>
                    <a:pt x="0" y="3075"/>
                  </a:cubicBezTo>
                  <a:lnTo>
                    <a:pt x="0" y="4078"/>
                  </a:lnTo>
                  <a:cubicBezTo>
                    <a:pt x="322" y="2842"/>
                    <a:pt x="1063" y="2022"/>
                    <a:pt x="1965" y="1518"/>
                  </a:cubicBezTo>
                  <a:cubicBezTo>
                    <a:pt x="4448" y="130"/>
                    <a:pt x="7292" y="1648"/>
                    <a:pt x="8500" y="4895"/>
                  </a:cubicBezTo>
                  <a:cubicBezTo>
                    <a:pt x="9664" y="8026"/>
                    <a:pt x="11761" y="12655"/>
                    <a:pt x="14707" y="15257"/>
                  </a:cubicBezTo>
                  <a:cubicBezTo>
                    <a:pt x="15610" y="16055"/>
                    <a:pt x="16463" y="16398"/>
                    <a:pt x="17228" y="16398"/>
                  </a:cubicBezTo>
                  <a:cubicBezTo>
                    <a:pt x="18774" y="16398"/>
                    <a:pt x="19960" y="14993"/>
                    <a:pt x="20473" y="13094"/>
                  </a:cubicBezTo>
                  <a:cubicBezTo>
                    <a:pt x="21421" y="16715"/>
                    <a:pt x="19845" y="20711"/>
                    <a:pt x="17244" y="20727"/>
                  </a:cubicBezTo>
                  <a:cubicBezTo>
                    <a:pt x="17249" y="20727"/>
                    <a:pt x="17253" y="20727"/>
                    <a:pt x="17258" y="20727"/>
                  </a:cubicBezTo>
                  <a:cubicBezTo>
                    <a:pt x="19992" y="20727"/>
                    <a:pt x="21600" y="16335"/>
                    <a:pt x="20351" y="12582"/>
                  </a:cubicBezTo>
                  <a:cubicBezTo>
                    <a:pt x="19777" y="14227"/>
                    <a:pt x="18667" y="15395"/>
                    <a:pt x="17258" y="15395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77" name="Shape">
              <a:extLst>
                <a:ext uri="{FF2B5EF4-FFF2-40B4-BE49-F238E27FC236}">
                  <a16:creationId xmlns:a16="http://schemas.microsoft.com/office/drawing/2014/main" id="{28178E11-54F7-0E40-BD1E-CBE6C0E97EAC}"/>
                </a:ext>
              </a:extLst>
            </p:cNvPr>
            <p:cNvSpPr/>
            <p:nvPr userDrawn="1"/>
          </p:nvSpPr>
          <p:spPr>
            <a:xfrm flipH="1">
              <a:off x="11756705" y="1039954"/>
              <a:ext cx="441920" cy="424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600" extrusionOk="0">
                  <a:moveTo>
                    <a:pt x="1240" y="10179"/>
                  </a:moveTo>
                  <a:cubicBezTo>
                    <a:pt x="790" y="10726"/>
                    <a:pt x="370" y="11253"/>
                    <a:pt x="0" y="11775"/>
                  </a:cubicBezTo>
                  <a:lnTo>
                    <a:pt x="0" y="13623"/>
                  </a:lnTo>
                  <a:cubicBezTo>
                    <a:pt x="308" y="13102"/>
                    <a:pt x="754" y="12575"/>
                    <a:pt x="1205" y="12028"/>
                  </a:cubicBezTo>
                  <a:cubicBezTo>
                    <a:pt x="4286" y="8285"/>
                    <a:pt x="16988" y="8591"/>
                    <a:pt x="20572" y="815"/>
                  </a:cubicBezTo>
                  <a:cubicBezTo>
                    <a:pt x="21197" y="1873"/>
                    <a:pt x="21538" y="3089"/>
                    <a:pt x="21506" y="4472"/>
                  </a:cubicBezTo>
                  <a:cubicBezTo>
                    <a:pt x="21223" y="16767"/>
                    <a:pt x="4771" y="15673"/>
                    <a:pt x="1205" y="20004"/>
                  </a:cubicBezTo>
                  <a:cubicBezTo>
                    <a:pt x="754" y="20552"/>
                    <a:pt x="308" y="21079"/>
                    <a:pt x="0" y="21600"/>
                  </a:cubicBezTo>
                  <a:cubicBezTo>
                    <a:pt x="370" y="21079"/>
                    <a:pt x="790" y="20552"/>
                    <a:pt x="1240" y="20004"/>
                  </a:cubicBezTo>
                  <a:cubicBezTo>
                    <a:pt x="4807" y="15673"/>
                    <a:pt x="21276" y="16767"/>
                    <a:pt x="21560" y="4472"/>
                  </a:cubicBezTo>
                  <a:cubicBezTo>
                    <a:pt x="21600" y="2720"/>
                    <a:pt x="21029" y="1235"/>
                    <a:pt x="20060" y="0"/>
                  </a:cubicBezTo>
                  <a:cubicBezTo>
                    <a:pt x="15871" y="6723"/>
                    <a:pt x="4178" y="6611"/>
                    <a:pt x="1240" y="10179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" name="Shape">
              <a:extLst>
                <a:ext uri="{FF2B5EF4-FFF2-40B4-BE49-F238E27FC236}">
                  <a16:creationId xmlns:a16="http://schemas.microsoft.com/office/drawing/2014/main" id="{0C674C1F-754D-CB40-8856-46E340AB0DA4}"/>
                </a:ext>
              </a:extLst>
            </p:cNvPr>
            <p:cNvSpPr/>
            <p:nvPr userDrawn="1"/>
          </p:nvSpPr>
          <p:spPr>
            <a:xfrm flipH="1">
              <a:off x="10498924" y="-29743"/>
              <a:ext cx="856174" cy="349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20894" y="0"/>
                  </a:moveTo>
                  <a:cubicBezTo>
                    <a:pt x="20259" y="4872"/>
                    <a:pt x="18874" y="8976"/>
                    <a:pt x="16051" y="8857"/>
                  </a:cubicBezTo>
                  <a:cubicBezTo>
                    <a:pt x="9771" y="8592"/>
                    <a:pt x="3971" y="8604"/>
                    <a:pt x="1807" y="11909"/>
                  </a:cubicBezTo>
                  <a:cubicBezTo>
                    <a:pt x="654" y="13671"/>
                    <a:pt x="-65" y="17262"/>
                    <a:pt x="5" y="21600"/>
                  </a:cubicBezTo>
                  <a:cubicBezTo>
                    <a:pt x="170" y="18285"/>
                    <a:pt x="823" y="15601"/>
                    <a:pt x="1770" y="14154"/>
                  </a:cubicBezTo>
                  <a:cubicBezTo>
                    <a:pt x="3934" y="10849"/>
                    <a:pt x="9734" y="10837"/>
                    <a:pt x="16014" y="11101"/>
                  </a:cubicBezTo>
                  <a:cubicBezTo>
                    <a:pt x="19251" y="11238"/>
                    <a:pt x="20597" y="6041"/>
                    <a:pt x="21090" y="0"/>
                  </a:cubicBezTo>
                  <a:lnTo>
                    <a:pt x="21302" y="0"/>
                  </a:lnTo>
                  <a:cubicBezTo>
                    <a:pt x="21498" y="7794"/>
                    <a:pt x="21080" y="19787"/>
                    <a:pt x="16704" y="20732"/>
                  </a:cubicBezTo>
                  <a:cubicBezTo>
                    <a:pt x="21115" y="19844"/>
                    <a:pt x="21535" y="7795"/>
                    <a:pt x="21339" y="0"/>
                  </a:cubicBezTo>
                  <a:cubicBezTo>
                    <a:pt x="21339" y="0"/>
                    <a:pt x="20894" y="0"/>
                    <a:pt x="20894" y="0"/>
                  </a:cubicBez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100000">
                  <a:schemeClr val="accent4"/>
                </a:gs>
              </a:gsLst>
              <a:lin ang="27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" name="Shape">
            <a:extLst>
              <a:ext uri="{FF2B5EF4-FFF2-40B4-BE49-F238E27FC236}">
                <a16:creationId xmlns:a16="http://schemas.microsoft.com/office/drawing/2014/main" id="{45248754-5F43-8D48-A28B-0E813E0249BF}"/>
              </a:ext>
            </a:extLst>
          </p:cNvPr>
          <p:cNvSpPr/>
          <p:nvPr userDrawn="1"/>
        </p:nvSpPr>
        <p:spPr>
          <a:xfrm flipH="1">
            <a:off x="8109876" y="-846"/>
            <a:ext cx="1121148" cy="544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cubicBezTo>
                  <a:pt x="10" y="0"/>
                  <a:pt x="0" y="20"/>
                  <a:pt x="0" y="20"/>
                </a:cubicBezTo>
                <a:cubicBezTo>
                  <a:pt x="7" y="484"/>
                  <a:pt x="19" y="951"/>
                  <a:pt x="40" y="1416"/>
                </a:cubicBezTo>
                <a:lnTo>
                  <a:pt x="728" y="0"/>
                </a:lnTo>
                <a:lnTo>
                  <a:pt x="10" y="0"/>
                </a:lnTo>
                <a:close/>
                <a:moveTo>
                  <a:pt x="1158" y="0"/>
                </a:moveTo>
                <a:cubicBezTo>
                  <a:pt x="1158" y="0"/>
                  <a:pt x="122" y="2131"/>
                  <a:pt x="122" y="2131"/>
                </a:cubicBezTo>
                <a:cubicBezTo>
                  <a:pt x="147" y="2559"/>
                  <a:pt x="179" y="2989"/>
                  <a:pt x="217" y="3414"/>
                </a:cubicBezTo>
                <a:lnTo>
                  <a:pt x="1877" y="0"/>
                </a:lnTo>
                <a:lnTo>
                  <a:pt x="1158" y="0"/>
                </a:lnTo>
                <a:close/>
                <a:moveTo>
                  <a:pt x="2263" y="0"/>
                </a:moveTo>
                <a:cubicBezTo>
                  <a:pt x="2263" y="0"/>
                  <a:pt x="243" y="4153"/>
                  <a:pt x="243" y="4153"/>
                </a:cubicBezTo>
                <a:cubicBezTo>
                  <a:pt x="286" y="4552"/>
                  <a:pt x="333" y="4947"/>
                  <a:pt x="386" y="5338"/>
                </a:cubicBezTo>
                <a:lnTo>
                  <a:pt x="2982" y="0"/>
                </a:lnTo>
                <a:lnTo>
                  <a:pt x="2263" y="0"/>
                </a:lnTo>
                <a:close/>
                <a:moveTo>
                  <a:pt x="3382" y="0"/>
                </a:moveTo>
                <a:cubicBezTo>
                  <a:pt x="3382" y="0"/>
                  <a:pt x="487" y="5952"/>
                  <a:pt x="487" y="5952"/>
                </a:cubicBezTo>
                <a:cubicBezTo>
                  <a:pt x="543" y="6323"/>
                  <a:pt x="604" y="6689"/>
                  <a:pt x="670" y="7055"/>
                </a:cubicBezTo>
                <a:lnTo>
                  <a:pt x="4101" y="0"/>
                </a:lnTo>
                <a:lnTo>
                  <a:pt x="3382" y="0"/>
                </a:lnTo>
                <a:close/>
                <a:moveTo>
                  <a:pt x="4567" y="0"/>
                </a:moveTo>
                <a:cubicBezTo>
                  <a:pt x="4567" y="0"/>
                  <a:pt x="791" y="7763"/>
                  <a:pt x="791" y="7763"/>
                </a:cubicBezTo>
                <a:cubicBezTo>
                  <a:pt x="860" y="8108"/>
                  <a:pt x="932" y="8451"/>
                  <a:pt x="1010" y="8792"/>
                </a:cubicBezTo>
                <a:lnTo>
                  <a:pt x="5286" y="0"/>
                </a:lnTo>
                <a:lnTo>
                  <a:pt x="4567" y="0"/>
                </a:lnTo>
                <a:close/>
                <a:moveTo>
                  <a:pt x="5693" y="0"/>
                </a:moveTo>
                <a:cubicBezTo>
                  <a:pt x="5693" y="0"/>
                  <a:pt x="1156" y="9328"/>
                  <a:pt x="1156" y="9328"/>
                </a:cubicBezTo>
                <a:cubicBezTo>
                  <a:pt x="1236" y="9653"/>
                  <a:pt x="1318" y="9972"/>
                  <a:pt x="1406" y="10290"/>
                </a:cubicBezTo>
                <a:lnTo>
                  <a:pt x="6412" y="0"/>
                </a:lnTo>
                <a:lnTo>
                  <a:pt x="5693" y="0"/>
                </a:lnTo>
                <a:close/>
                <a:moveTo>
                  <a:pt x="6859" y="0"/>
                </a:moveTo>
                <a:cubicBezTo>
                  <a:pt x="6859" y="0"/>
                  <a:pt x="1583" y="10849"/>
                  <a:pt x="1583" y="10849"/>
                </a:cubicBezTo>
                <a:cubicBezTo>
                  <a:pt x="1673" y="11154"/>
                  <a:pt x="1765" y="11454"/>
                  <a:pt x="1862" y="11752"/>
                </a:cubicBezTo>
                <a:lnTo>
                  <a:pt x="7580" y="0"/>
                </a:lnTo>
                <a:lnTo>
                  <a:pt x="6859" y="0"/>
                </a:lnTo>
                <a:close/>
                <a:moveTo>
                  <a:pt x="7954" y="0"/>
                </a:moveTo>
                <a:cubicBezTo>
                  <a:pt x="7954" y="0"/>
                  <a:pt x="2009" y="12226"/>
                  <a:pt x="2009" y="12226"/>
                </a:cubicBezTo>
                <a:cubicBezTo>
                  <a:pt x="2107" y="12511"/>
                  <a:pt x="2210" y="12792"/>
                  <a:pt x="2317" y="13070"/>
                </a:cubicBezTo>
                <a:lnTo>
                  <a:pt x="8673" y="0"/>
                </a:lnTo>
                <a:lnTo>
                  <a:pt x="7954" y="0"/>
                </a:lnTo>
                <a:close/>
                <a:moveTo>
                  <a:pt x="9067" y="0"/>
                </a:moveTo>
                <a:cubicBezTo>
                  <a:pt x="9067" y="0"/>
                  <a:pt x="2496" y="13512"/>
                  <a:pt x="2496" y="13512"/>
                </a:cubicBezTo>
                <a:cubicBezTo>
                  <a:pt x="2603" y="13781"/>
                  <a:pt x="2715" y="14043"/>
                  <a:pt x="2830" y="14302"/>
                </a:cubicBezTo>
                <a:lnTo>
                  <a:pt x="9786" y="0"/>
                </a:lnTo>
                <a:lnTo>
                  <a:pt x="9067" y="0"/>
                </a:lnTo>
                <a:close/>
                <a:moveTo>
                  <a:pt x="10140" y="0"/>
                </a:moveTo>
                <a:cubicBezTo>
                  <a:pt x="10140" y="0"/>
                  <a:pt x="2982" y="14717"/>
                  <a:pt x="2982" y="14717"/>
                </a:cubicBezTo>
                <a:cubicBezTo>
                  <a:pt x="3041" y="14845"/>
                  <a:pt x="3101" y="14968"/>
                  <a:pt x="3161" y="15092"/>
                </a:cubicBezTo>
                <a:cubicBezTo>
                  <a:pt x="3221" y="15214"/>
                  <a:pt x="3281" y="15337"/>
                  <a:pt x="3342" y="15456"/>
                </a:cubicBezTo>
                <a:lnTo>
                  <a:pt x="10859" y="0"/>
                </a:lnTo>
                <a:lnTo>
                  <a:pt x="10140" y="0"/>
                </a:lnTo>
                <a:close/>
                <a:moveTo>
                  <a:pt x="11315" y="0"/>
                </a:moveTo>
                <a:cubicBezTo>
                  <a:pt x="11315" y="0"/>
                  <a:pt x="3591" y="15882"/>
                  <a:pt x="3591" y="15882"/>
                </a:cubicBezTo>
                <a:cubicBezTo>
                  <a:pt x="3718" y="16118"/>
                  <a:pt x="3846" y="16345"/>
                  <a:pt x="3977" y="16567"/>
                </a:cubicBezTo>
                <a:lnTo>
                  <a:pt x="12034" y="0"/>
                </a:lnTo>
                <a:lnTo>
                  <a:pt x="11315" y="0"/>
                </a:lnTo>
                <a:close/>
                <a:moveTo>
                  <a:pt x="12428" y="0"/>
                </a:moveTo>
                <a:cubicBezTo>
                  <a:pt x="12428" y="0"/>
                  <a:pt x="4200" y="16919"/>
                  <a:pt x="4200" y="16919"/>
                </a:cubicBezTo>
                <a:cubicBezTo>
                  <a:pt x="4335" y="17135"/>
                  <a:pt x="4472" y="17346"/>
                  <a:pt x="4613" y="17548"/>
                </a:cubicBezTo>
                <a:lnTo>
                  <a:pt x="13149" y="0"/>
                </a:lnTo>
                <a:lnTo>
                  <a:pt x="12428" y="0"/>
                </a:lnTo>
                <a:close/>
                <a:moveTo>
                  <a:pt x="13484" y="0"/>
                </a:moveTo>
                <a:cubicBezTo>
                  <a:pt x="13484" y="0"/>
                  <a:pt x="4808" y="17838"/>
                  <a:pt x="4808" y="17838"/>
                </a:cubicBezTo>
                <a:cubicBezTo>
                  <a:pt x="4953" y="18039"/>
                  <a:pt x="5100" y="18229"/>
                  <a:pt x="5248" y="18413"/>
                </a:cubicBezTo>
                <a:lnTo>
                  <a:pt x="14203" y="0"/>
                </a:lnTo>
                <a:lnTo>
                  <a:pt x="13484" y="0"/>
                </a:lnTo>
                <a:close/>
                <a:moveTo>
                  <a:pt x="14576" y="0"/>
                </a:moveTo>
                <a:cubicBezTo>
                  <a:pt x="14576" y="0"/>
                  <a:pt x="5478" y="18706"/>
                  <a:pt x="5478" y="18706"/>
                </a:cubicBezTo>
                <a:cubicBezTo>
                  <a:pt x="5632" y="18887"/>
                  <a:pt x="5788" y="19058"/>
                  <a:pt x="5946" y="19222"/>
                </a:cubicBezTo>
                <a:lnTo>
                  <a:pt x="15295" y="0"/>
                </a:lnTo>
                <a:lnTo>
                  <a:pt x="14576" y="0"/>
                </a:lnTo>
                <a:close/>
                <a:moveTo>
                  <a:pt x="15759" y="0"/>
                </a:moveTo>
                <a:cubicBezTo>
                  <a:pt x="15759" y="0"/>
                  <a:pt x="6269" y="19512"/>
                  <a:pt x="6269" y="19512"/>
                </a:cubicBezTo>
                <a:cubicBezTo>
                  <a:pt x="6434" y="19670"/>
                  <a:pt x="6601" y="19820"/>
                  <a:pt x="6769" y="19961"/>
                </a:cubicBezTo>
                <a:lnTo>
                  <a:pt x="16480" y="0"/>
                </a:lnTo>
                <a:lnTo>
                  <a:pt x="15759" y="0"/>
                </a:lnTo>
                <a:close/>
                <a:moveTo>
                  <a:pt x="16818" y="0"/>
                </a:moveTo>
                <a:cubicBezTo>
                  <a:pt x="16818" y="0"/>
                  <a:pt x="7000" y="20188"/>
                  <a:pt x="7000" y="20188"/>
                </a:cubicBezTo>
                <a:cubicBezTo>
                  <a:pt x="7176" y="20325"/>
                  <a:pt x="7354" y="20448"/>
                  <a:pt x="7534" y="20564"/>
                </a:cubicBezTo>
                <a:lnTo>
                  <a:pt x="17537" y="0"/>
                </a:lnTo>
                <a:lnTo>
                  <a:pt x="16818" y="0"/>
                </a:lnTo>
                <a:close/>
                <a:moveTo>
                  <a:pt x="17944" y="0"/>
                </a:moveTo>
                <a:cubicBezTo>
                  <a:pt x="17944" y="0"/>
                  <a:pt x="7852" y="20751"/>
                  <a:pt x="7852" y="20751"/>
                </a:cubicBezTo>
                <a:cubicBezTo>
                  <a:pt x="8042" y="20862"/>
                  <a:pt x="8232" y="20964"/>
                  <a:pt x="8424" y="21052"/>
                </a:cubicBezTo>
                <a:lnTo>
                  <a:pt x="18663" y="0"/>
                </a:lnTo>
                <a:lnTo>
                  <a:pt x="17944" y="0"/>
                </a:lnTo>
                <a:close/>
                <a:moveTo>
                  <a:pt x="19070" y="0"/>
                </a:moveTo>
                <a:cubicBezTo>
                  <a:pt x="19070" y="0"/>
                  <a:pt x="8765" y="21189"/>
                  <a:pt x="8765" y="21189"/>
                </a:cubicBezTo>
                <a:cubicBezTo>
                  <a:pt x="8970" y="21273"/>
                  <a:pt x="9177" y="21344"/>
                  <a:pt x="9383" y="21401"/>
                </a:cubicBezTo>
                <a:lnTo>
                  <a:pt x="19789" y="0"/>
                </a:lnTo>
                <a:lnTo>
                  <a:pt x="19070" y="0"/>
                </a:lnTo>
                <a:close/>
                <a:moveTo>
                  <a:pt x="20192" y="0"/>
                </a:moveTo>
                <a:cubicBezTo>
                  <a:pt x="20192" y="0"/>
                  <a:pt x="9739" y="21490"/>
                  <a:pt x="9739" y="21490"/>
                </a:cubicBezTo>
                <a:cubicBezTo>
                  <a:pt x="9962" y="21536"/>
                  <a:pt x="10187" y="21570"/>
                  <a:pt x="10412" y="21588"/>
                </a:cubicBezTo>
                <a:lnTo>
                  <a:pt x="20911" y="0"/>
                </a:lnTo>
                <a:lnTo>
                  <a:pt x="20192" y="0"/>
                </a:lnTo>
                <a:close/>
                <a:moveTo>
                  <a:pt x="21280" y="0"/>
                </a:moveTo>
                <a:cubicBezTo>
                  <a:pt x="21280" y="0"/>
                  <a:pt x="10773" y="21600"/>
                  <a:pt x="10773" y="21600"/>
                </a:cubicBezTo>
                <a:cubicBezTo>
                  <a:pt x="11022" y="21600"/>
                  <a:pt x="11270" y="21589"/>
                  <a:pt x="11517" y="21553"/>
                </a:cubicBezTo>
                <a:lnTo>
                  <a:pt x="21581" y="860"/>
                </a:lnTo>
                <a:cubicBezTo>
                  <a:pt x="21590" y="574"/>
                  <a:pt x="21596" y="288"/>
                  <a:pt x="21600" y="0"/>
                </a:cubicBezTo>
                <a:lnTo>
                  <a:pt x="21280" y="0"/>
                </a:lnTo>
                <a:close/>
                <a:moveTo>
                  <a:pt x="21545" y="1877"/>
                </a:moveTo>
                <a:lnTo>
                  <a:pt x="12052" y="21397"/>
                </a:lnTo>
                <a:cubicBezTo>
                  <a:pt x="12336" y="21329"/>
                  <a:pt x="12621" y="21237"/>
                  <a:pt x="12904" y="21123"/>
                </a:cubicBezTo>
                <a:lnTo>
                  <a:pt x="21414" y="3629"/>
                </a:lnTo>
                <a:cubicBezTo>
                  <a:pt x="21469" y="3049"/>
                  <a:pt x="21512" y="2463"/>
                  <a:pt x="21545" y="1877"/>
                </a:cubicBezTo>
                <a:close/>
                <a:moveTo>
                  <a:pt x="21294" y="4756"/>
                </a:moveTo>
                <a:lnTo>
                  <a:pt x="13391" y="21006"/>
                </a:lnTo>
                <a:cubicBezTo>
                  <a:pt x="13737" y="20832"/>
                  <a:pt x="14078" y="20622"/>
                  <a:pt x="14416" y="20376"/>
                </a:cubicBezTo>
                <a:lnTo>
                  <a:pt x="20986" y="6868"/>
                </a:lnTo>
                <a:cubicBezTo>
                  <a:pt x="21106" y="6172"/>
                  <a:pt x="21209" y="5468"/>
                  <a:pt x="21294" y="4756"/>
                </a:cubicBezTo>
                <a:close/>
                <a:moveTo>
                  <a:pt x="20733" y="8260"/>
                </a:moveTo>
                <a:lnTo>
                  <a:pt x="15156" y="19727"/>
                </a:lnTo>
                <a:cubicBezTo>
                  <a:pt x="15694" y="19244"/>
                  <a:pt x="16216" y="18667"/>
                  <a:pt x="16717" y="17994"/>
                </a:cubicBezTo>
                <a:lnTo>
                  <a:pt x="19888" y="11475"/>
                </a:lnTo>
                <a:cubicBezTo>
                  <a:pt x="20215" y="10442"/>
                  <a:pt x="20498" y="9367"/>
                  <a:pt x="20733" y="826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" name="Shape">
            <a:extLst>
              <a:ext uri="{FF2B5EF4-FFF2-40B4-BE49-F238E27FC236}">
                <a16:creationId xmlns:a16="http://schemas.microsoft.com/office/drawing/2014/main" id="{52679709-00BD-5B46-B080-85A5A7D1E115}"/>
              </a:ext>
            </a:extLst>
          </p:cNvPr>
          <p:cNvSpPr/>
          <p:nvPr userDrawn="1"/>
        </p:nvSpPr>
        <p:spPr>
          <a:xfrm flipH="1">
            <a:off x="9400327" y="-846"/>
            <a:ext cx="832074" cy="172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" y="126"/>
                  <a:pt x="52" y="258"/>
                  <a:pt x="79" y="383"/>
                </a:cubicBezTo>
                <a:lnTo>
                  <a:pt x="159" y="0"/>
                </a:lnTo>
                <a:lnTo>
                  <a:pt x="0" y="0"/>
                </a:lnTo>
                <a:close/>
                <a:moveTo>
                  <a:pt x="794" y="0"/>
                </a:moveTo>
                <a:cubicBezTo>
                  <a:pt x="794" y="0"/>
                  <a:pt x="410" y="1852"/>
                  <a:pt x="410" y="1852"/>
                </a:cubicBezTo>
                <a:cubicBezTo>
                  <a:pt x="596" y="2665"/>
                  <a:pt x="786" y="3445"/>
                  <a:pt x="979" y="4211"/>
                </a:cubicBezTo>
                <a:lnTo>
                  <a:pt x="1853" y="0"/>
                </a:lnTo>
                <a:lnTo>
                  <a:pt x="794" y="0"/>
                </a:lnTo>
                <a:close/>
                <a:moveTo>
                  <a:pt x="2358" y="0"/>
                </a:moveTo>
                <a:cubicBezTo>
                  <a:pt x="2358" y="0"/>
                  <a:pt x="1230" y="5434"/>
                  <a:pt x="1230" y="5434"/>
                </a:cubicBezTo>
                <a:cubicBezTo>
                  <a:pt x="1430" y="6182"/>
                  <a:pt x="1631" y="6910"/>
                  <a:pt x="1838" y="7608"/>
                </a:cubicBezTo>
                <a:lnTo>
                  <a:pt x="3419" y="0"/>
                </a:lnTo>
                <a:lnTo>
                  <a:pt x="2358" y="0"/>
                </a:lnTo>
                <a:close/>
                <a:moveTo>
                  <a:pt x="3919" y="0"/>
                </a:moveTo>
                <a:cubicBezTo>
                  <a:pt x="3919" y="0"/>
                  <a:pt x="2132" y="8596"/>
                  <a:pt x="2132" y="8596"/>
                </a:cubicBezTo>
                <a:cubicBezTo>
                  <a:pt x="2345" y="9289"/>
                  <a:pt x="2563" y="9950"/>
                  <a:pt x="2781" y="10584"/>
                </a:cubicBezTo>
                <a:lnTo>
                  <a:pt x="4977" y="0"/>
                </a:lnTo>
                <a:lnTo>
                  <a:pt x="3919" y="0"/>
                </a:lnTo>
                <a:close/>
                <a:moveTo>
                  <a:pt x="5608" y="0"/>
                </a:moveTo>
                <a:cubicBezTo>
                  <a:pt x="5608" y="0"/>
                  <a:pt x="3198" y="11609"/>
                  <a:pt x="3198" y="11609"/>
                </a:cubicBezTo>
                <a:cubicBezTo>
                  <a:pt x="3426" y="12235"/>
                  <a:pt x="3656" y="12821"/>
                  <a:pt x="3888" y="13387"/>
                </a:cubicBezTo>
                <a:lnTo>
                  <a:pt x="6666" y="0"/>
                </a:lnTo>
                <a:lnTo>
                  <a:pt x="5608" y="0"/>
                </a:lnTo>
                <a:close/>
                <a:moveTo>
                  <a:pt x="7250" y="0"/>
                </a:moveTo>
                <a:cubicBezTo>
                  <a:pt x="7250" y="0"/>
                  <a:pt x="4265" y="14388"/>
                  <a:pt x="4265" y="14388"/>
                </a:cubicBezTo>
                <a:cubicBezTo>
                  <a:pt x="4508" y="14936"/>
                  <a:pt x="4754" y="15454"/>
                  <a:pt x="5003" y="15944"/>
                </a:cubicBezTo>
                <a:lnTo>
                  <a:pt x="8311" y="0"/>
                </a:lnTo>
                <a:lnTo>
                  <a:pt x="7250" y="0"/>
                </a:lnTo>
                <a:close/>
                <a:moveTo>
                  <a:pt x="8883" y="0"/>
                </a:moveTo>
                <a:cubicBezTo>
                  <a:pt x="8883" y="0"/>
                  <a:pt x="5413" y="16722"/>
                  <a:pt x="5413" y="16722"/>
                </a:cubicBezTo>
                <a:cubicBezTo>
                  <a:pt x="5673" y="17194"/>
                  <a:pt x="5937" y="17619"/>
                  <a:pt x="6202" y="18019"/>
                </a:cubicBezTo>
                <a:lnTo>
                  <a:pt x="9941" y="0"/>
                </a:lnTo>
                <a:lnTo>
                  <a:pt x="8883" y="0"/>
                </a:lnTo>
                <a:close/>
                <a:moveTo>
                  <a:pt x="10516" y="0"/>
                </a:moveTo>
                <a:cubicBezTo>
                  <a:pt x="10516" y="0"/>
                  <a:pt x="6643" y="18661"/>
                  <a:pt x="6643" y="18661"/>
                </a:cubicBezTo>
                <a:cubicBezTo>
                  <a:pt x="6924" y="19044"/>
                  <a:pt x="7203" y="19392"/>
                  <a:pt x="7486" y="19698"/>
                </a:cubicBezTo>
                <a:lnTo>
                  <a:pt x="11577" y="0"/>
                </a:lnTo>
                <a:lnTo>
                  <a:pt x="10516" y="0"/>
                </a:lnTo>
                <a:close/>
                <a:moveTo>
                  <a:pt x="12143" y="0"/>
                </a:moveTo>
                <a:cubicBezTo>
                  <a:pt x="12143" y="0"/>
                  <a:pt x="7955" y="20180"/>
                  <a:pt x="7955" y="20180"/>
                </a:cubicBezTo>
                <a:cubicBezTo>
                  <a:pt x="8257" y="20469"/>
                  <a:pt x="8561" y="20700"/>
                  <a:pt x="8865" y="20896"/>
                </a:cubicBezTo>
                <a:lnTo>
                  <a:pt x="13201" y="0"/>
                </a:lnTo>
                <a:lnTo>
                  <a:pt x="12143" y="0"/>
                </a:lnTo>
                <a:close/>
                <a:moveTo>
                  <a:pt x="13837" y="0"/>
                </a:moveTo>
                <a:cubicBezTo>
                  <a:pt x="13837" y="0"/>
                  <a:pt x="9431" y="21230"/>
                  <a:pt x="9431" y="21230"/>
                </a:cubicBezTo>
                <a:cubicBezTo>
                  <a:pt x="9761" y="21387"/>
                  <a:pt x="10092" y="21487"/>
                  <a:pt x="10423" y="21551"/>
                </a:cubicBezTo>
                <a:lnTo>
                  <a:pt x="14895" y="0"/>
                </a:lnTo>
                <a:lnTo>
                  <a:pt x="13837" y="0"/>
                </a:lnTo>
                <a:close/>
                <a:moveTo>
                  <a:pt x="15472" y="0"/>
                </a:moveTo>
                <a:cubicBezTo>
                  <a:pt x="15472" y="0"/>
                  <a:pt x="10990" y="21600"/>
                  <a:pt x="10990" y="21600"/>
                </a:cubicBezTo>
                <a:cubicBezTo>
                  <a:pt x="11355" y="21600"/>
                  <a:pt x="11722" y="21551"/>
                  <a:pt x="12087" y="21427"/>
                </a:cubicBezTo>
                <a:lnTo>
                  <a:pt x="16533" y="0"/>
                </a:lnTo>
                <a:lnTo>
                  <a:pt x="15472" y="0"/>
                </a:lnTo>
                <a:close/>
                <a:moveTo>
                  <a:pt x="17253" y="0"/>
                </a:moveTo>
                <a:cubicBezTo>
                  <a:pt x="17253" y="0"/>
                  <a:pt x="12876" y="21094"/>
                  <a:pt x="12876" y="21094"/>
                </a:cubicBezTo>
                <a:cubicBezTo>
                  <a:pt x="13295" y="20859"/>
                  <a:pt x="13716" y="20551"/>
                  <a:pt x="14132" y="20155"/>
                </a:cubicBezTo>
                <a:lnTo>
                  <a:pt x="18314" y="0"/>
                </a:lnTo>
                <a:lnTo>
                  <a:pt x="17253" y="0"/>
                </a:lnTo>
                <a:close/>
                <a:moveTo>
                  <a:pt x="18865" y="0"/>
                </a:moveTo>
                <a:cubicBezTo>
                  <a:pt x="18865" y="0"/>
                  <a:pt x="14844" y="19377"/>
                  <a:pt x="14844" y="19377"/>
                </a:cubicBezTo>
                <a:cubicBezTo>
                  <a:pt x="15354" y="18777"/>
                  <a:pt x="15858" y="18042"/>
                  <a:pt x="16356" y="17191"/>
                </a:cubicBezTo>
                <a:lnTo>
                  <a:pt x="19924" y="0"/>
                </a:lnTo>
                <a:lnTo>
                  <a:pt x="18865" y="0"/>
                </a:lnTo>
                <a:close/>
                <a:moveTo>
                  <a:pt x="20542" y="0"/>
                </a:moveTo>
                <a:cubicBezTo>
                  <a:pt x="20542" y="0"/>
                  <a:pt x="17387" y="15203"/>
                  <a:pt x="17387" y="15203"/>
                </a:cubicBezTo>
                <a:cubicBezTo>
                  <a:pt x="18180" y="13536"/>
                  <a:pt x="18950" y="11536"/>
                  <a:pt x="19688" y="9213"/>
                </a:cubicBezTo>
                <a:lnTo>
                  <a:pt x="21600" y="0"/>
                </a:lnTo>
                <a:lnTo>
                  <a:pt x="2054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" name="Shape">
            <a:extLst>
              <a:ext uri="{FF2B5EF4-FFF2-40B4-BE49-F238E27FC236}">
                <a16:creationId xmlns:a16="http://schemas.microsoft.com/office/drawing/2014/main" id="{CD5FBD1E-9B1B-7549-A3A3-5B099FCB0294}"/>
              </a:ext>
            </a:extLst>
          </p:cNvPr>
          <p:cNvSpPr/>
          <p:nvPr userDrawn="1"/>
        </p:nvSpPr>
        <p:spPr>
          <a:xfrm flipH="1">
            <a:off x="7658187" y="-27846"/>
            <a:ext cx="237242" cy="236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ubicBezTo>
                  <a:pt x="10800" y="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" name="Shape">
            <a:extLst>
              <a:ext uri="{FF2B5EF4-FFF2-40B4-BE49-F238E27FC236}">
                <a16:creationId xmlns:a16="http://schemas.microsoft.com/office/drawing/2014/main" id="{14335B36-7925-6D40-B3CB-1EA73C887741}"/>
              </a:ext>
            </a:extLst>
          </p:cNvPr>
          <p:cNvSpPr/>
          <p:nvPr userDrawn="1"/>
        </p:nvSpPr>
        <p:spPr>
          <a:xfrm flipH="1">
            <a:off x="7560660" y="-40468"/>
            <a:ext cx="277902" cy="27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2" y="10800"/>
                </a:moveTo>
                <a:lnTo>
                  <a:pt x="10800" y="18438"/>
                </a:lnTo>
                <a:lnTo>
                  <a:pt x="18440" y="10800"/>
                </a:lnTo>
                <a:lnTo>
                  <a:pt x="10800" y="3161"/>
                </a:lnTo>
                <a:cubicBezTo>
                  <a:pt x="10800" y="3161"/>
                  <a:pt x="3162" y="10800"/>
                  <a:pt x="3162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0E3C85F-ADD1-194A-AAD1-0525B00B99BC}"/>
              </a:ext>
            </a:extLst>
          </p:cNvPr>
          <p:cNvGrpSpPr/>
          <p:nvPr userDrawn="1"/>
        </p:nvGrpSpPr>
        <p:grpSpPr>
          <a:xfrm>
            <a:off x="11888524" y="1511441"/>
            <a:ext cx="204323" cy="267538"/>
            <a:chOff x="11846458" y="1549540"/>
            <a:chExt cx="233689" cy="305989"/>
          </a:xfrm>
        </p:grpSpPr>
        <p:sp>
          <p:nvSpPr>
            <p:cNvPr id="83" name="Circle">
              <a:extLst>
                <a:ext uri="{FF2B5EF4-FFF2-40B4-BE49-F238E27FC236}">
                  <a16:creationId xmlns:a16="http://schemas.microsoft.com/office/drawing/2014/main" id="{3CFD9435-40D3-4A48-8389-D871337B0C19}"/>
                </a:ext>
              </a:extLst>
            </p:cNvPr>
            <p:cNvSpPr/>
            <p:nvPr userDrawn="1"/>
          </p:nvSpPr>
          <p:spPr>
            <a:xfrm flipH="1">
              <a:off x="11846458" y="1622115"/>
              <a:ext cx="233689" cy="23341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">
              <a:extLst>
                <a:ext uri="{FF2B5EF4-FFF2-40B4-BE49-F238E27FC236}">
                  <a16:creationId xmlns:a16="http://schemas.microsoft.com/office/drawing/2014/main" id="{8A24BAD6-829E-C34C-815C-2993103266EF}"/>
                </a:ext>
              </a:extLst>
            </p:cNvPr>
            <p:cNvSpPr/>
            <p:nvPr userDrawn="1"/>
          </p:nvSpPr>
          <p:spPr>
            <a:xfrm flipH="1">
              <a:off x="11850170" y="1549540"/>
              <a:ext cx="229977" cy="229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859"/>
                  </a:moveTo>
                  <a:cubicBezTo>
                    <a:pt x="6421" y="2859"/>
                    <a:pt x="2859" y="6421"/>
                    <a:pt x="2859" y="10801"/>
                  </a:cubicBezTo>
                  <a:cubicBezTo>
                    <a:pt x="2859" y="15180"/>
                    <a:pt x="6421" y="18742"/>
                    <a:pt x="10801" y="18742"/>
                  </a:cubicBezTo>
                  <a:cubicBezTo>
                    <a:pt x="15179" y="18742"/>
                    <a:pt x="18741" y="15180"/>
                    <a:pt x="18741" y="10801"/>
                  </a:cubicBezTo>
                  <a:cubicBezTo>
                    <a:pt x="18741" y="6421"/>
                    <a:pt x="15179" y="2859"/>
                    <a:pt x="10801" y="2859"/>
                  </a:cubicBezTo>
                  <a:moveTo>
                    <a:pt x="10801" y="21600"/>
                  </a:moveTo>
                  <a:cubicBezTo>
                    <a:pt x="4845" y="21600"/>
                    <a:pt x="0" y="16756"/>
                    <a:pt x="0" y="10801"/>
                  </a:cubicBezTo>
                  <a:cubicBezTo>
                    <a:pt x="0" y="4846"/>
                    <a:pt x="4845" y="0"/>
                    <a:pt x="10801" y="0"/>
                  </a:cubicBezTo>
                  <a:cubicBezTo>
                    <a:pt x="16755" y="0"/>
                    <a:pt x="21600" y="4846"/>
                    <a:pt x="21600" y="10801"/>
                  </a:cubicBezTo>
                  <a:cubicBezTo>
                    <a:pt x="21600" y="16756"/>
                    <a:pt x="16755" y="21600"/>
                    <a:pt x="10801" y="2160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5" name="Shape">
            <a:extLst>
              <a:ext uri="{FF2B5EF4-FFF2-40B4-BE49-F238E27FC236}">
                <a16:creationId xmlns:a16="http://schemas.microsoft.com/office/drawing/2014/main" id="{A3AE2042-AD84-9146-ABB3-4189F1A9E7BF}"/>
              </a:ext>
            </a:extLst>
          </p:cNvPr>
          <p:cNvSpPr/>
          <p:nvPr userDrawn="1"/>
        </p:nvSpPr>
        <p:spPr>
          <a:xfrm flipH="1">
            <a:off x="11038195" y="453041"/>
            <a:ext cx="146302" cy="146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61" y="10800"/>
                </a:moveTo>
                <a:lnTo>
                  <a:pt x="10800" y="18438"/>
                </a:lnTo>
                <a:lnTo>
                  <a:pt x="18439" y="10800"/>
                </a:lnTo>
                <a:lnTo>
                  <a:pt x="10800" y="3161"/>
                </a:lnTo>
                <a:cubicBezTo>
                  <a:pt x="10800" y="3161"/>
                  <a:pt x="3161" y="10800"/>
                  <a:pt x="3161" y="10800"/>
                </a:cubicBezTo>
                <a:close/>
                <a:moveTo>
                  <a:pt x="10800" y="21600"/>
                </a:moveTo>
                <a:lnTo>
                  <a:pt x="0" y="10800"/>
                </a:lnTo>
                <a:lnTo>
                  <a:pt x="10800" y="0"/>
                </a:lnTo>
                <a:lnTo>
                  <a:pt x="21600" y="10800"/>
                </a:lnTo>
                <a:cubicBezTo>
                  <a:pt x="21600" y="10800"/>
                  <a:pt x="10800" y="21600"/>
                  <a:pt x="10800" y="2160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0E06EC2-8700-5C4A-8E72-544DBD8D6FE2}"/>
              </a:ext>
            </a:extLst>
          </p:cNvPr>
          <p:cNvGrpSpPr/>
          <p:nvPr userDrawn="1"/>
        </p:nvGrpSpPr>
        <p:grpSpPr>
          <a:xfrm>
            <a:off x="10172700" y="231671"/>
            <a:ext cx="311956" cy="251548"/>
            <a:chOff x="10110899" y="311046"/>
            <a:chExt cx="389632" cy="314182"/>
          </a:xfrm>
        </p:grpSpPr>
        <p:sp>
          <p:nvSpPr>
            <p:cNvPr id="86" name="Shape">
              <a:extLst>
                <a:ext uri="{FF2B5EF4-FFF2-40B4-BE49-F238E27FC236}">
                  <a16:creationId xmlns:a16="http://schemas.microsoft.com/office/drawing/2014/main" id="{2E4B1A6C-6B37-0447-BF43-E3586580CC15}"/>
                </a:ext>
              </a:extLst>
            </p:cNvPr>
            <p:cNvSpPr/>
            <p:nvPr userDrawn="1"/>
          </p:nvSpPr>
          <p:spPr>
            <a:xfrm flipH="1">
              <a:off x="10214459" y="374154"/>
              <a:ext cx="286072" cy="25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6" h="21406" extrusionOk="0">
                  <a:moveTo>
                    <a:pt x="11422" y="20823"/>
                  </a:moveTo>
                  <a:lnTo>
                    <a:pt x="20959" y="1748"/>
                  </a:lnTo>
                  <a:cubicBezTo>
                    <a:pt x="21348" y="971"/>
                    <a:pt x="20862" y="0"/>
                    <a:pt x="20086" y="0"/>
                  </a:cubicBezTo>
                  <a:lnTo>
                    <a:pt x="1010" y="0"/>
                  </a:lnTo>
                  <a:cubicBezTo>
                    <a:pt x="233" y="0"/>
                    <a:pt x="-252" y="971"/>
                    <a:pt x="136" y="1748"/>
                  </a:cubicBezTo>
                  <a:lnTo>
                    <a:pt x="9675" y="20823"/>
                  </a:lnTo>
                  <a:cubicBezTo>
                    <a:pt x="10063" y="21600"/>
                    <a:pt x="11034" y="21600"/>
                    <a:pt x="11422" y="20823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">
              <a:extLst>
                <a:ext uri="{FF2B5EF4-FFF2-40B4-BE49-F238E27FC236}">
                  <a16:creationId xmlns:a16="http://schemas.microsoft.com/office/drawing/2014/main" id="{0E8DE067-2AB2-CF44-A4B6-AD2BFCA52261}"/>
                </a:ext>
              </a:extLst>
            </p:cNvPr>
            <p:cNvSpPr/>
            <p:nvPr userDrawn="1"/>
          </p:nvSpPr>
          <p:spPr>
            <a:xfrm flipH="1">
              <a:off x="10110899" y="311046"/>
              <a:ext cx="275897" cy="247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600" extrusionOk="0">
                  <a:moveTo>
                    <a:pt x="17237" y="3919"/>
                  </a:moveTo>
                  <a:lnTo>
                    <a:pt x="4132" y="3919"/>
                  </a:lnTo>
                  <a:lnTo>
                    <a:pt x="10684" y="16683"/>
                  </a:lnTo>
                  <a:cubicBezTo>
                    <a:pt x="10684" y="16683"/>
                    <a:pt x="17237" y="3919"/>
                    <a:pt x="17237" y="3919"/>
                  </a:cubicBezTo>
                  <a:close/>
                  <a:moveTo>
                    <a:pt x="2596" y="0"/>
                  </a:moveTo>
                  <a:lnTo>
                    <a:pt x="18772" y="0"/>
                  </a:lnTo>
                  <a:cubicBezTo>
                    <a:pt x="19697" y="0"/>
                    <a:pt x="20559" y="560"/>
                    <a:pt x="21022" y="1462"/>
                  </a:cubicBezTo>
                  <a:cubicBezTo>
                    <a:pt x="21484" y="2363"/>
                    <a:pt x="21484" y="3483"/>
                    <a:pt x="21021" y="4383"/>
                  </a:cubicBezTo>
                  <a:lnTo>
                    <a:pt x="12934" y="20139"/>
                  </a:lnTo>
                  <a:cubicBezTo>
                    <a:pt x="12471" y="21040"/>
                    <a:pt x="11609" y="21600"/>
                    <a:pt x="10684" y="21600"/>
                  </a:cubicBezTo>
                  <a:cubicBezTo>
                    <a:pt x="9759" y="21600"/>
                    <a:pt x="8898" y="21040"/>
                    <a:pt x="8435" y="20139"/>
                  </a:cubicBezTo>
                  <a:lnTo>
                    <a:pt x="347" y="4383"/>
                  </a:lnTo>
                  <a:cubicBezTo>
                    <a:pt x="-116" y="3483"/>
                    <a:pt x="-116" y="2363"/>
                    <a:pt x="346" y="1462"/>
                  </a:cubicBezTo>
                  <a:cubicBezTo>
                    <a:pt x="809" y="560"/>
                    <a:pt x="1671" y="0"/>
                    <a:pt x="259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34349EF1-4FF5-6143-AB20-4F4A626BAB95}"/>
              </a:ext>
            </a:extLst>
          </p:cNvPr>
          <p:cNvSpPr/>
          <p:nvPr userDrawn="1"/>
        </p:nvSpPr>
        <p:spPr>
          <a:xfrm>
            <a:off x="5532459" y="63901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   Email : support@slidemodel.com    |    Web : slidemodel.com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95D247-0C29-47F8-931E-9FC727CCEF7C}"/>
              </a:ext>
            </a:extLst>
          </p:cNvPr>
          <p:cNvSpPr txBox="1"/>
          <p:nvPr userDrawn="1"/>
        </p:nvSpPr>
        <p:spPr>
          <a:xfrm>
            <a:off x="1192501" y="6359281"/>
            <a:ext cx="18969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s-US" sz="1100" spc="700" baseline="0">
                <a:gradFill flip="none" rotWithShape="1">
                  <a:gsLst>
                    <a:gs pos="4000">
                      <a:schemeClr val="accent6"/>
                    </a:gs>
                    <a:gs pos="74000">
                      <a:schemeClr val="accent1"/>
                    </a:gs>
                  </a:gsLst>
                  <a:lin ang="0" scaled="1"/>
                  <a:tileRect/>
                </a:gradFill>
                <a:latin typeface="Arial" panose="020B0604020202020204" pitchFamily="34" charset="0"/>
              </a:rPr>
              <a:t>DIAGRAMS</a:t>
            </a:r>
            <a:endParaRPr lang="en-US" sz="1100" spc="700" baseline="0" dirty="0">
              <a:gradFill flip="none" rotWithShape="1">
                <a:gsLst>
                  <a:gs pos="4000">
                    <a:schemeClr val="accent6"/>
                  </a:gs>
                  <a:gs pos="74000">
                    <a:schemeClr val="accent1"/>
                  </a:gs>
                </a:gsLst>
                <a:lin ang="0" scaled="1"/>
                <a:tileRect/>
              </a:gra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1250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9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1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E8AE6-CC83-46F0-9D48-D3583CAC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1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</p:sldLayoutIdLst>
  <p:hf sldNum="0" hd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90225-7458-4E5F-AFE5-E142CAAEB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14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57AAD-6818-4753-84C8-917811E89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2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27DBD2-CD8B-D045-A909-6D0183EF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D49DA-2D5D-2249-A88A-05AEFD511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5198-A4A1-9D45-8C4F-8451FD6E2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8B169-CF1F-EF43-B6A9-366D49CFA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GENPACT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8713-81E7-734C-B9BB-68B10E53A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C510B-E792-5D44-9CF8-854D189F7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2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microsoft.com/office/2007/relationships/media" Target="../media/media2.m4a"/><Relationship Id="rId7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4a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m4a"/><Relationship Id="rId13" Type="http://schemas.microsoft.com/office/2007/relationships/media" Target="../media/media10.m4a"/><Relationship Id="rId18" Type="http://schemas.openxmlformats.org/officeDocument/2006/relationships/notesSlide" Target="../notesSlides/notesSlide1.xml"/><Relationship Id="rId3" Type="http://schemas.microsoft.com/office/2007/relationships/media" Target="../media/media5.m4a"/><Relationship Id="rId7" Type="http://schemas.microsoft.com/office/2007/relationships/media" Target="../media/media7.m4a"/><Relationship Id="rId12" Type="http://schemas.openxmlformats.org/officeDocument/2006/relationships/audio" Target="../media/media9.m4a"/><Relationship Id="rId17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6" Type="http://schemas.openxmlformats.org/officeDocument/2006/relationships/audio" Target="../media/media11.m4a"/><Relationship Id="rId1" Type="http://schemas.microsoft.com/office/2007/relationships/media" Target="../media/media4.m4a"/><Relationship Id="rId6" Type="http://schemas.openxmlformats.org/officeDocument/2006/relationships/audio" Target="../media/media6.m4a"/><Relationship Id="rId11" Type="http://schemas.microsoft.com/office/2007/relationships/media" Target="../media/media9.m4a"/><Relationship Id="rId5" Type="http://schemas.microsoft.com/office/2007/relationships/media" Target="../media/media6.m4a"/><Relationship Id="rId15" Type="http://schemas.microsoft.com/office/2007/relationships/media" Target="../media/media11.m4a"/><Relationship Id="rId10" Type="http://schemas.openxmlformats.org/officeDocument/2006/relationships/audio" Target="../media/media8.m4a"/><Relationship Id="rId19" Type="http://schemas.openxmlformats.org/officeDocument/2006/relationships/image" Target="../media/image2.png"/><Relationship Id="rId4" Type="http://schemas.openxmlformats.org/officeDocument/2006/relationships/audio" Target="../media/media5.m4a"/><Relationship Id="rId9" Type="http://schemas.microsoft.com/office/2007/relationships/media" Target="../media/media8.m4a"/><Relationship Id="rId14" Type="http://schemas.openxmlformats.org/officeDocument/2006/relationships/audio" Target="../media/media10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40.xml"/><Relationship Id="rId4" Type="http://schemas.openxmlformats.org/officeDocument/2006/relationships/audio" Target="../media/media16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7FD0C17-ABB8-433B-B4F6-4DBD512635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129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3934ED-79BB-48C4-8751-E0D943C36EA1}"/>
              </a:ext>
            </a:extLst>
          </p:cNvPr>
          <p:cNvSpPr/>
          <p:nvPr/>
        </p:nvSpPr>
        <p:spPr>
          <a:xfrm>
            <a:off x="1589" y="12700"/>
            <a:ext cx="12188825" cy="6858000"/>
          </a:xfrm>
          <a:prstGeom prst="rect">
            <a:avLst/>
          </a:prstGeom>
          <a:gradFill flip="none" rotWithShape="1">
            <a:gsLst>
              <a:gs pos="5000">
                <a:schemeClr val="accent3"/>
              </a:gs>
              <a:gs pos="100000">
                <a:schemeClr val="accent1">
                  <a:alpha val="3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IN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F48CFE-D144-4037-8E62-8BBEDC0603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5460" y="2351638"/>
            <a:ext cx="6450612" cy="1344084"/>
          </a:xfrm>
        </p:spPr>
        <p:txBody>
          <a:bodyPr anchor="b">
            <a:noAutofit/>
          </a:bodyPr>
          <a:lstStyle/>
          <a:p>
            <a:pPr algn="l"/>
            <a:r>
              <a:rPr lang="en-IN" dirty="0" smtClean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Red Stopper</a:t>
            </a:r>
            <a:endParaRPr lang="en-IN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DF17C1-CAB6-43A1-A95C-29F2691FBBC4}"/>
              </a:ext>
            </a:extLst>
          </p:cNvPr>
          <p:cNvGrpSpPr/>
          <p:nvPr/>
        </p:nvGrpSpPr>
        <p:grpSpPr>
          <a:xfrm>
            <a:off x="1301262" y="2695581"/>
            <a:ext cx="991998" cy="993829"/>
            <a:chOff x="-13361988" y="-4465638"/>
            <a:chExt cx="12906375" cy="12930188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A2D6D0A-7846-4014-AA83-C31E72E12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993438" y="-4465638"/>
              <a:ext cx="10537825" cy="9101138"/>
            </a:xfrm>
            <a:custGeom>
              <a:avLst/>
              <a:gdLst>
                <a:gd name="T0" fmla="*/ 3396 w 4899"/>
                <a:gd name="T1" fmla="*/ 2939 h 4242"/>
                <a:gd name="T2" fmla="*/ 3778 w 4899"/>
                <a:gd name="T3" fmla="*/ 2739 h 4242"/>
                <a:gd name="T4" fmla="*/ 3778 w 4899"/>
                <a:gd name="T5" fmla="*/ 2563 h 4242"/>
                <a:gd name="T6" fmla="*/ 3396 w 4899"/>
                <a:gd name="T7" fmla="*/ 2363 h 4242"/>
                <a:gd name="T8" fmla="*/ 3922 w 4899"/>
                <a:gd name="T9" fmla="*/ 2255 h 4242"/>
                <a:gd name="T10" fmla="*/ 4623 w 4899"/>
                <a:gd name="T11" fmla="*/ 1706 h 4242"/>
                <a:gd name="T12" fmla="*/ 4899 w 4899"/>
                <a:gd name="T13" fmla="*/ 1430 h 4242"/>
                <a:gd name="T14" fmla="*/ 4623 w 4899"/>
                <a:gd name="T15" fmla="*/ 1154 h 4242"/>
                <a:gd name="T16" fmla="*/ 4347 w 4899"/>
                <a:gd name="T17" fmla="*/ 1430 h 4242"/>
                <a:gd name="T18" fmla="*/ 3798 w 4899"/>
                <a:gd name="T19" fmla="*/ 2131 h 4242"/>
                <a:gd name="T20" fmla="*/ 3396 w 4899"/>
                <a:gd name="T21" fmla="*/ 2188 h 4242"/>
                <a:gd name="T22" fmla="*/ 2932 w 4899"/>
                <a:gd name="T23" fmla="*/ 1530 h 4242"/>
                <a:gd name="T24" fmla="*/ 2738 w 4899"/>
                <a:gd name="T25" fmla="*/ 752 h 4242"/>
                <a:gd name="T26" fmla="*/ 2651 w 4899"/>
                <a:gd name="T27" fmla="*/ 215 h 4242"/>
                <a:gd name="T28" fmla="*/ 2563 w 4899"/>
                <a:gd name="T29" fmla="*/ 752 h 4242"/>
                <a:gd name="T30" fmla="*/ 2363 w 4899"/>
                <a:gd name="T31" fmla="*/ 1530 h 4242"/>
                <a:gd name="T32" fmla="*/ 2275 w 4899"/>
                <a:gd name="T33" fmla="*/ 1060 h 4242"/>
                <a:gd name="T34" fmla="*/ 2187 w 4899"/>
                <a:gd name="T35" fmla="*/ 1530 h 4242"/>
                <a:gd name="T36" fmla="*/ 1987 w 4899"/>
                <a:gd name="T37" fmla="*/ 115 h 4242"/>
                <a:gd name="T38" fmla="*/ 1811 w 4899"/>
                <a:gd name="T39" fmla="*/ 115 h 4242"/>
                <a:gd name="T40" fmla="*/ 1611 w 4899"/>
                <a:gd name="T41" fmla="*/ 1530 h 4242"/>
                <a:gd name="T42" fmla="*/ 1523 w 4899"/>
                <a:gd name="T43" fmla="*/ 1060 h 4242"/>
                <a:gd name="T44" fmla="*/ 1435 w 4899"/>
                <a:gd name="T45" fmla="*/ 1530 h 4242"/>
                <a:gd name="T46" fmla="*/ 1235 w 4899"/>
                <a:gd name="T47" fmla="*/ 1265 h 4242"/>
                <a:gd name="T48" fmla="*/ 549 w 4899"/>
                <a:gd name="T49" fmla="*/ 425 h 4242"/>
                <a:gd name="T50" fmla="*/ 107 w 4899"/>
                <a:gd name="T51" fmla="*/ 108 h 4242"/>
                <a:gd name="T52" fmla="*/ 302 w 4899"/>
                <a:gd name="T53" fmla="*/ 578 h 4242"/>
                <a:gd name="T54" fmla="*/ 1003 w 4899"/>
                <a:gd name="T55" fmla="*/ 1128 h 4242"/>
                <a:gd name="T56" fmla="*/ 1060 w 4899"/>
                <a:gd name="T57" fmla="*/ 1530 h 4242"/>
                <a:gd name="T58" fmla="*/ 750 w 4899"/>
                <a:gd name="T59" fmla="*/ 1545 h 4242"/>
                <a:gd name="T60" fmla="*/ 794 w 4899"/>
                <a:gd name="T61" fmla="*/ 1715 h 4242"/>
                <a:gd name="T62" fmla="*/ 2932 w 4899"/>
                <a:gd name="T63" fmla="*/ 1706 h 4242"/>
                <a:gd name="T64" fmla="*/ 3220 w 4899"/>
                <a:gd name="T65" fmla="*/ 4060 h 4242"/>
                <a:gd name="T66" fmla="*/ 3274 w 4899"/>
                <a:gd name="T67" fmla="*/ 4239 h 4242"/>
                <a:gd name="T68" fmla="*/ 3381 w 4899"/>
                <a:gd name="T69" fmla="*/ 4176 h 4242"/>
                <a:gd name="T70" fmla="*/ 3396 w 4899"/>
                <a:gd name="T71" fmla="*/ 3866 h 4242"/>
                <a:gd name="T72" fmla="*/ 4435 w 4899"/>
                <a:gd name="T73" fmla="*/ 4054 h 4242"/>
                <a:gd name="T74" fmla="*/ 4435 w 4899"/>
                <a:gd name="T75" fmla="*/ 3503 h 4242"/>
                <a:gd name="T76" fmla="*/ 3396 w 4899"/>
                <a:gd name="T77" fmla="*/ 3691 h 4242"/>
                <a:gd name="T78" fmla="*/ 3778 w 4899"/>
                <a:gd name="T79" fmla="*/ 3491 h 4242"/>
                <a:gd name="T80" fmla="*/ 3778 w 4899"/>
                <a:gd name="T81" fmla="*/ 3315 h 4242"/>
                <a:gd name="T82" fmla="*/ 3396 w 4899"/>
                <a:gd name="T83" fmla="*/ 3115 h 4242"/>
                <a:gd name="T84" fmla="*/ 4899 w 4899"/>
                <a:gd name="T85" fmla="*/ 3027 h 4242"/>
                <a:gd name="T86" fmla="*/ 4553 w 4899"/>
                <a:gd name="T87" fmla="*/ 1359 h 4242"/>
                <a:gd name="T88" fmla="*/ 4694 w 4899"/>
                <a:gd name="T89" fmla="*/ 1359 h 4242"/>
                <a:gd name="T90" fmla="*/ 4694 w 4899"/>
                <a:gd name="T91" fmla="*/ 1501 h 4242"/>
                <a:gd name="T92" fmla="*/ 4553 w 4899"/>
                <a:gd name="T93" fmla="*/ 1501 h 4242"/>
                <a:gd name="T94" fmla="*/ 4553 w 4899"/>
                <a:gd name="T95" fmla="*/ 1359 h 4242"/>
                <a:gd name="T96" fmla="*/ 231 w 4899"/>
                <a:gd name="T97" fmla="*/ 373 h 4242"/>
                <a:gd name="T98" fmla="*/ 302 w 4899"/>
                <a:gd name="T99" fmla="*/ 203 h 4242"/>
                <a:gd name="T100" fmla="*/ 373 w 4899"/>
                <a:gd name="T101" fmla="*/ 373 h 4242"/>
                <a:gd name="T102" fmla="*/ 2551 w 4899"/>
                <a:gd name="T103" fmla="*/ 491 h 4242"/>
                <a:gd name="T104" fmla="*/ 2750 w 4899"/>
                <a:gd name="T105" fmla="*/ 491 h 4242"/>
                <a:gd name="T106" fmla="*/ 4435 w 4899"/>
                <a:gd name="T107" fmla="*/ 3679 h 4242"/>
                <a:gd name="T108" fmla="*/ 4435 w 4899"/>
                <a:gd name="T109" fmla="*/ 3878 h 4242"/>
                <a:gd name="T110" fmla="*/ 4435 w 4899"/>
                <a:gd name="T111" fmla="*/ 3679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9" h="4242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D98F339F-2A99-4A4F-A8BD-41A84118B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61988" y="-596900"/>
              <a:ext cx="10539413" cy="9061450"/>
            </a:xfrm>
            <a:custGeom>
              <a:avLst/>
              <a:gdLst>
                <a:gd name="T0" fmla="*/ 4474 w 4899"/>
                <a:gd name="T1" fmla="*/ 3701 h 4224"/>
                <a:gd name="T2" fmla="*/ 3839 w 4899"/>
                <a:gd name="T3" fmla="*/ 2986 h 4224"/>
                <a:gd name="T4" fmla="*/ 4033 w 4899"/>
                <a:gd name="T5" fmla="*/ 2721 h 4224"/>
                <a:gd name="T6" fmla="*/ 4212 w 4899"/>
                <a:gd name="T7" fmla="*/ 2599 h 4224"/>
                <a:gd name="T8" fmla="*/ 4033 w 4899"/>
                <a:gd name="T9" fmla="*/ 2545 h 4224"/>
                <a:gd name="T10" fmla="*/ 1679 w 4899"/>
                <a:gd name="T11" fmla="*/ 2257 h 4224"/>
                <a:gd name="T12" fmla="*/ 1688 w 4899"/>
                <a:gd name="T13" fmla="*/ 119 h 4224"/>
                <a:gd name="T14" fmla="*/ 1518 w 4899"/>
                <a:gd name="T15" fmla="*/ 75 h 4224"/>
                <a:gd name="T16" fmla="*/ 1503 w 4899"/>
                <a:gd name="T17" fmla="*/ 385 h 4224"/>
                <a:gd name="T18" fmla="*/ 464 w 4899"/>
                <a:gd name="T19" fmla="*/ 197 h 4224"/>
                <a:gd name="T20" fmla="*/ 464 w 4899"/>
                <a:gd name="T21" fmla="*/ 748 h 4224"/>
                <a:gd name="T22" fmla="*/ 1503 w 4899"/>
                <a:gd name="T23" fmla="*/ 560 h 4224"/>
                <a:gd name="T24" fmla="*/ 1121 w 4899"/>
                <a:gd name="T25" fmla="*/ 760 h 4224"/>
                <a:gd name="T26" fmla="*/ 1121 w 4899"/>
                <a:gd name="T27" fmla="*/ 936 h 4224"/>
                <a:gd name="T28" fmla="*/ 1503 w 4899"/>
                <a:gd name="T29" fmla="*/ 1136 h 4224"/>
                <a:gd name="T30" fmla="*/ 0 w 4899"/>
                <a:gd name="T31" fmla="*/ 1224 h 4224"/>
                <a:gd name="T32" fmla="*/ 1503 w 4899"/>
                <a:gd name="T33" fmla="*/ 1312 h 4224"/>
                <a:gd name="T34" fmla="*/ 1121 w 4899"/>
                <a:gd name="T35" fmla="*/ 1512 h 4224"/>
                <a:gd name="T36" fmla="*/ 1121 w 4899"/>
                <a:gd name="T37" fmla="*/ 1688 h 4224"/>
                <a:gd name="T38" fmla="*/ 1503 w 4899"/>
                <a:gd name="T39" fmla="*/ 1888 h 4224"/>
                <a:gd name="T40" fmla="*/ 977 w 4899"/>
                <a:gd name="T41" fmla="*/ 1996 h 4224"/>
                <a:gd name="T42" fmla="*/ 276 w 4899"/>
                <a:gd name="T43" fmla="*/ 2545 h 4224"/>
                <a:gd name="T44" fmla="*/ 0 w 4899"/>
                <a:gd name="T45" fmla="*/ 2821 h 4224"/>
                <a:gd name="T46" fmla="*/ 276 w 4899"/>
                <a:gd name="T47" fmla="*/ 3097 h 4224"/>
                <a:gd name="T48" fmla="*/ 552 w 4899"/>
                <a:gd name="T49" fmla="*/ 2821 h 4224"/>
                <a:gd name="T50" fmla="*/ 1101 w 4899"/>
                <a:gd name="T51" fmla="*/ 2120 h 4224"/>
                <a:gd name="T52" fmla="*/ 1503 w 4899"/>
                <a:gd name="T53" fmla="*/ 2063 h 4224"/>
                <a:gd name="T54" fmla="*/ 1967 w 4899"/>
                <a:gd name="T55" fmla="*/ 2721 h 4224"/>
                <a:gd name="T56" fmla="*/ 2161 w 4899"/>
                <a:gd name="T57" fmla="*/ 3499 h 4224"/>
                <a:gd name="T58" fmla="*/ 2249 w 4899"/>
                <a:gd name="T59" fmla="*/ 4036 h 4224"/>
                <a:gd name="T60" fmla="*/ 2336 w 4899"/>
                <a:gd name="T61" fmla="*/ 3499 h 4224"/>
                <a:gd name="T62" fmla="*/ 2536 w 4899"/>
                <a:gd name="T63" fmla="*/ 2721 h 4224"/>
                <a:gd name="T64" fmla="*/ 2624 w 4899"/>
                <a:gd name="T65" fmla="*/ 3191 h 4224"/>
                <a:gd name="T66" fmla="*/ 2712 w 4899"/>
                <a:gd name="T67" fmla="*/ 2721 h 4224"/>
                <a:gd name="T68" fmla="*/ 2912 w 4899"/>
                <a:gd name="T69" fmla="*/ 4136 h 4224"/>
                <a:gd name="T70" fmla="*/ 3088 w 4899"/>
                <a:gd name="T71" fmla="*/ 4136 h 4224"/>
                <a:gd name="T72" fmla="*/ 3288 w 4899"/>
                <a:gd name="T73" fmla="*/ 2721 h 4224"/>
                <a:gd name="T74" fmla="*/ 3376 w 4899"/>
                <a:gd name="T75" fmla="*/ 3191 h 4224"/>
                <a:gd name="T76" fmla="*/ 3464 w 4899"/>
                <a:gd name="T77" fmla="*/ 2721 h 4224"/>
                <a:gd name="T78" fmla="*/ 3664 w 4899"/>
                <a:gd name="T79" fmla="*/ 2986 h 4224"/>
                <a:gd name="T80" fmla="*/ 4350 w 4899"/>
                <a:gd name="T81" fmla="*/ 3826 h 4224"/>
                <a:gd name="T82" fmla="*/ 4597 w 4899"/>
                <a:gd name="T83" fmla="*/ 4224 h 4224"/>
                <a:gd name="T84" fmla="*/ 4792 w 4899"/>
                <a:gd name="T85" fmla="*/ 3753 h 4224"/>
                <a:gd name="T86" fmla="*/ 364 w 4899"/>
                <a:gd name="T87" fmla="*/ 472 h 4224"/>
                <a:gd name="T88" fmla="*/ 564 w 4899"/>
                <a:gd name="T89" fmla="*/ 472 h 4224"/>
                <a:gd name="T90" fmla="*/ 346 w 4899"/>
                <a:gd name="T91" fmla="*/ 2892 h 4224"/>
                <a:gd name="T92" fmla="*/ 205 w 4899"/>
                <a:gd name="T93" fmla="*/ 2892 h 4224"/>
                <a:gd name="T94" fmla="*/ 205 w 4899"/>
                <a:gd name="T95" fmla="*/ 2750 h 4224"/>
                <a:gd name="T96" fmla="*/ 346 w 4899"/>
                <a:gd name="T97" fmla="*/ 2750 h 4224"/>
                <a:gd name="T98" fmla="*/ 346 w 4899"/>
                <a:gd name="T99" fmla="*/ 2892 h 4224"/>
                <a:gd name="T100" fmla="*/ 2248 w 4899"/>
                <a:gd name="T101" fmla="*/ 3860 h 4224"/>
                <a:gd name="T102" fmla="*/ 2248 w 4899"/>
                <a:gd name="T103" fmla="*/ 3660 h 4224"/>
                <a:gd name="T104" fmla="*/ 4668 w 4899"/>
                <a:gd name="T105" fmla="*/ 4019 h 4224"/>
                <a:gd name="T106" fmla="*/ 4526 w 4899"/>
                <a:gd name="T107" fmla="*/ 3878 h 4224"/>
                <a:gd name="T108" fmla="*/ 4668 w 4899"/>
                <a:gd name="T109" fmla="*/ 3878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9" h="4224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6FB3A7BD-10CB-4962-A377-137A92C0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15400" y="-174625"/>
              <a:ext cx="4014788" cy="4406900"/>
            </a:xfrm>
            <a:custGeom>
              <a:avLst/>
              <a:gdLst>
                <a:gd name="T0" fmla="*/ 1541 w 1866"/>
                <a:gd name="T1" fmla="*/ 393 h 2054"/>
                <a:gd name="T2" fmla="*/ 1197 w 1866"/>
                <a:gd name="T3" fmla="*/ 0 h 2054"/>
                <a:gd name="T4" fmla="*/ 669 w 1866"/>
                <a:gd name="T5" fmla="*/ 0 h 2054"/>
                <a:gd name="T6" fmla="*/ 325 w 1866"/>
                <a:gd name="T7" fmla="*/ 393 h 2054"/>
                <a:gd name="T8" fmla="*/ 92 w 1866"/>
                <a:gd name="T9" fmla="*/ 1042 h 2054"/>
                <a:gd name="T10" fmla="*/ 211 w 1866"/>
                <a:gd name="T11" fmla="*/ 1684 h 2054"/>
                <a:gd name="T12" fmla="*/ 616 w 1866"/>
                <a:gd name="T13" fmla="*/ 2054 h 2054"/>
                <a:gd name="T14" fmla="*/ 1250 w 1866"/>
                <a:gd name="T15" fmla="*/ 2054 h 2054"/>
                <a:gd name="T16" fmla="*/ 1866 w 1866"/>
                <a:gd name="T17" fmla="*/ 1356 h 2054"/>
                <a:gd name="T18" fmla="*/ 1866 w 1866"/>
                <a:gd name="T19" fmla="*/ 792 h 2054"/>
                <a:gd name="T20" fmla="*/ 1691 w 1866"/>
                <a:gd name="T21" fmla="*/ 1356 h 2054"/>
                <a:gd name="T22" fmla="*/ 1382 w 1866"/>
                <a:gd name="T23" fmla="*/ 1335 h 2054"/>
                <a:gd name="T24" fmla="*/ 1329 w 1866"/>
                <a:gd name="T25" fmla="*/ 1503 h 2054"/>
                <a:gd name="T26" fmla="*/ 1250 w 1866"/>
                <a:gd name="T27" fmla="*/ 1879 h 2054"/>
                <a:gd name="T28" fmla="*/ 1021 w 1866"/>
                <a:gd name="T29" fmla="*/ 1121 h 2054"/>
                <a:gd name="T30" fmla="*/ 1338 w 1866"/>
                <a:gd name="T31" fmla="*/ 839 h 2054"/>
                <a:gd name="T32" fmla="*/ 1021 w 1866"/>
                <a:gd name="T33" fmla="*/ 816 h 2054"/>
                <a:gd name="T34" fmla="*/ 933 w 1866"/>
                <a:gd name="T35" fmla="*/ 616 h 2054"/>
                <a:gd name="T36" fmla="*/ 845 w 1866"/>
                <a:gd name="T37" fmla="*/ 1192 h 2054"/>
                <a:gd name="T38" fmla="*/ 638 w 1866"/>
                <a:gd name="T39" fmla="*/ 1205 h 2054"/>
                <a:gd name="T40" fmla="*/ 845 w 1866"/>
                <a:gd name="T41" fmla="*/ 1497 h 2054"/>
                <a:gd name="T42" fmla="*/ 616 w 1866"/>
                <a:gd name="T43" fmla="*/ 1879 h 2054"/>
                <a:gd name="T44" fmla="*/ 441 w 1866"/>
                <a:gd name="T45" fmla="*/ 1559 h 2054"/>
                <a:gd name="T46" fmla="*/ 318 w 1866"/>
                <a:gd name="T47" fmla="*/ 1434 h 2054"/>
                <a:gd name="T48" fmla="*/ 175 w 1866"/>
                <a:gd name="T49" fmla="*/ 1309 h 2054"/>
                <a:gd name="T50" fmla="*/ 490 w 1866"/>
                <a:gd name="T51" fmla="*/ 925 h 2054"/>
                <a:gd name="T52" fmla="*/ 223 w 1866"/>
                <a:gd name="T53" fmla="*/ 925 h 2054"/>
                <a:gd name="T54" fmla="*/ 455 w 1866"/>
                <a:gd name="T55" fmla="*/ 551 h 2054"/>
                <a:gd name="T56" fmla="*/ 514 w 1866"/>
                <a:gd name="T57" fmla="*/ 531 h 2054"/>
                <a:gd name="T58" fmla="*/ 530 w 1866"/>
                <a:gd name="T59" fmla="*/ 414 h 2054"/>
                <a:gd name="T60" fmla="*/ 525 w 1866"/>
                <a:gd name="T61" fmla="*/ 407 h 2054"/>
                <a:gd name="T62" fmla="*/ 492 w 1866"/>
                <a:gd name="T63" fmla="*/ 322 h 2054"/>
                <a:gd name="T64" fmla="*/ 845 w 1866"/>
                <a:gd name="T65" fmla="*/ 322 h 2054"/>
                <a:gd name="T66" fmla="*/ 1021 w 1866"/>
                <a:gd name="T67" fmla="*/ 322 h 2054"/>
                <a:gd name="T68" fmla="*/ 1373 w 1866"/>
                <a:gd name="T69" fmla="*/ 322 h 2054"/>
                <a:gd name="T70" fmla="*/ 1216 w 1866"/>
                <a:gd name="T71" fmla="*/ 414 h 2054"/>
                <a:gd name="T72" fmla="*/ 1284 w 1866"/>
                <a:gd name="T73" fmla="*/ 576 h 2054"/>
                <a:gd name="T74" fmla="*/ 1408 w 1866"/>
                <a:gd name="T75" fmla="*/ 551 h 2054"/>
                <a:gd name="T76" fmla="*/ 1691 w 1866"/>
                <a:gd name="T77" fmla="*/ 792 h 2054"/>
                <a:gd name="T78" fmla="*/ 1508 w 1866"/>
                <a:gd name="T79" fmla="*/ 107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6" h="2054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87"/>
              <a:endParaRPr lang="en-IN" sz="24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049001" y="6492875"/>
            <a:ext cx="1282699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GENPACT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CACTUS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(Archana Singh, Gauri Rampal)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1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50905738-F5DD-4A51-B9E7-D90CCB9A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8E22CF-0D78-4FF5-ACB5-43DDA79D0CF5}"/>
              </a:ext>
            </a:extLst>
          </p:cNvPr>
          <p:cNvSpPr/>
          <p:nvPr/>
        </p:nvSpPr>
        <p:spPr>
          <a:xfrm>
            <a:off x="1887691" y="3908412"/>
            <a:ext cx="2448272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I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7F06B5-3AA4-4CFA-A43A-212D271121C1}"/>
              </a:ext>
            </a:extLst>
          </p:cNvPr>
          <p:cNvGrpSpPr/>
          <p:nvPr/>
        </p:nvGrpSpPr>
        <p:grpSpPr>
          <a:xfrm>
            <a:off x="622074" y="2021498"/>
            <a:ext cx="1469572" cy="2810244"/>
            <a:chOff x="620486" y="2021498"/>
            <a:chExt cx="1469572" cy="2810244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5CA4342-9795-4639-BEB7-6294DA40E97B}"/>
                </a:ext>
              </a:extLst>
            </p:cNvPr>
            <p:cNvCxnSpPr/>
            <p:nvPr/>
          </p:nvCxnSpPr>
          <p:spPr>
            <a:xfrm>
              <a:off x="1355272" y="2780928"/>
              <a:ext cx="0" cy="2050814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4AFD23E-6ED6-49ED-9C7C-51252A590F2C}"/>
                </a:ext>
              </a:extLst>
            </p:cNvPr>
            <p:cNvSpPr/>
            <p:nvPr/>
          </p:nvSpPr>
          <p:spPr>
            <a:xfrm>
              <a:off x="620486" y="2021498"/>
              <a:ext cx="1469572" cy="14695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6C4797A-1EE9-41D3-A33D-3CC48C43F7DF}"/>
              </a:ext>
            </a:extLst>
          </p:cNvPr>
          <p:cNvSpPr/>
          <p:nvPr/>
        </p:nvSpPr>
        <p:spPr>
          <a:xfrm>
            <a:off x="5496306" y="3908412"/>
            <a:ext cx="2448272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I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I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we need?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8FFBC5-141A-40DC-9BC5-B031A6492BB7}"/>
              </a:ext>
            </a:extLst>
          </p:cNvPr>
          <p:cNvGrpSpPr/>
          <p:nvPr/>
        </p:nvGrpSpPr>
        <p:grpSpPr>
          <a:xfrm>
            <a:off x="4230689" y="2021498"/>
            <a:ext cx="1469572" cy="2810244"/>
            <a:chOff x="4229101" y="2021498"/>
            <a:chExt cx="1469572" cy="281024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05DA67-D6D7-4055-821C-AC857CEA54C2}"/>
                </a:ext>
              </a:extLst>
            </p:cNvPr>
            <p:cNvCxnSpPr/>
            <p:nvPr/>
          </p:nvCxnSpPr>
          <p:spPr>
            <a:xfrm>
              <a:off x="4963887" y="2780928"/>
              <a:ext cx="0" cy="2050814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40DD44D-B713-428A-A83A-43EB35B917B9}"/>
                </a:ext>
              </a:extLst>
            </p:cNvPr>
            <p:cNvSpPr/>
            <p:nvPr/>
          </p:nvSpPr>
          <p:spPr>
            <a:xfrm>
              <a:off x="4229101" y="2021498"/>
              <a:ext cx="1469572" cy="14695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5842332-1CF9-463E-B4B0-595423392D6E}"/>
              </a:ext>
            </a:extLst>
          </p:cNvPr>
          <p:cNvSpPr/>
          <p:nvPr/>
        </p:nvSpPr>
        <p:spPr>
          <a:xfrm>
            <a:off x="9104921" y="3908412"/>
            <a:ext cx="2448272" cy="369332"/>
          </a:xfrm>
          <a:prstGeom prst="rect">
            <a:avLst/>
          </a:prstGeom>
        </p:spPr>
        <p:txBody>
          <a:bodyPr wrap="square" lIns="0" rIns="0" anchor="t">
            <a:spAutoFit/>
          </a:bodyPr>
          <a:lstStyle/>
          <a:p>
            <a:r>
              <a:rPr lang="en-I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this will help?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6DADAD-5A67-48FC-9872-0A7D656BDC6B}"/>
              </a:ext>
            </a:extLst>
          </p:cNvPr>
          <p:cNvGrpSpPr/>
          <p:nvPr/>
        </p:nvGrpSpPr>
        <p:grpSpPr>
          <a:xfrm>
            <a:off x="7839304" y="2021498"/>
            <a:ext cx="1469572" cy="2810244"/>
            <a:chOff x="7837716" y="2021498"/>
            <a:chExt cx="1469572" cy="281024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B3FB755-2D10-4C8B-BF96-4252A913094F}"/>
                </a:ext>
              </a:extLst>
            </p:cNvPr>
            <p:cNvCxnSpPr/>
            <p:nvPr/>
          </p:nvCxnSpPr>
          <p:spPr>
            <a:xfrm>
              <a:off x="8572502" y="2780928"/>
              <a:ext cx="0" cy="2050814"/>
            </a:xfrm>
            <a:prstGeom prst="line">
              <a:avLst/>
            </a:prstGeom>
            <a:ln w="28575" cap="rnd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755D145-5602-4A27-9B5D-EDD573056FDC}"/>
                </a:ext>
              </a:extLst>
            </p:cNvPr>
            <p:cNvSpPr/>
            <p:nvPr/>
          </p:nvSpPr>
          <p:spPr>
            <a:xfrm>
              <a:off x="7837716" y="2021498"/>
              <a:ext cx="1469572" cy="14695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57893" y="6492875"/>
            <a:ext cx="1270000" cy="365125"/>
          </a:xfrm>
        </p:spPr>
        <p:txBody>
          <a:bodyPr/>
          <a:lstStyle/>
          <a:p>
            <a:r>
              <a:rPr lang="en-US" dirty="0" smtClean="0"/>
              <a:t>GENPACT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29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8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59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8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378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3">
            <a:extLst>
              <a:ext uri="{FF2B5EF4-FFF2-40B4-BE49-F238E27FC236}">
                <a16:creationId xmlns:a16="http://schemas.microsoft.com/office/drawing/2014/main" id="{27D7AD02-6522-614B-A48F-55CFCCA2716C}"/>
              </a:ext>
            </a:extLst>
          </p:cNvPr>
          <p:cNvSpPr txBox="1">
            <a:spLocks/>
          </p:cNvSpPr>
          <p:nvPr/>
        </p:nvSpPr>
        <p:spPr>
          <a:xfrm>
            <a:off x="644751" y="498285"/>
            <a:ext cx="10919792" cy="776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Introduction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FCCBBF-30E2-3C40-ABEF-E04E2566E3FE}"/>
              </a:ext>
            </a:extLst>
          </p:cNvPr>
          <p:cNvSpPr txBox="1"/>
          <p:nvPr/>
        </p:nvSpPr>
        <p:spPr>
          <a:xfrm>
            <a:off x="9589598" y="4873832"/>
            <a:ext cx="206076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D200A2"/>
                </a:solidFill>
                <a:latin typeface="Arial" panose="020B0604020202020204" pitchFamily="34" charset="0"/>
              </a:rPr>
              <a:t>BACK TO WORK</a:t>
            </a:r>
            <a:endParaRPr lang="en-US" dirty="0">
              <a:solidFill>
                <a:srgbClr val="D200A2"/>
              </a:solidFill>
              <a:latin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82E81E-5F52-A74C-90FD-481361885DF2}"/>
              </a:ext>
            </a:extLst>
          </p:cNvPr>
          <p:cNvSpPr txBox="1"/>
          <p:nvPr/>
        </p:nvSpPr>
        <p:spPr>
          <a:xfrm>
            <a:off x="9589598" y="5227399"/>
            <a:ext cx="2060760" cy="53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challenges we have when go to work</a:t>
            </a:r>
            <a:endParaRPr lang="en-US" sz="12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FF1C034-E51A-C349-B7B9-F3ADAFCAC973}"/>
              </a:ext>
            </a:extLst>
          </p:cNvPr>
          <p:cNvSpPr/>
          <p:nvPr/>
        </p:nvSpPr>
        <p:spPr>
          <a:xfrm>
            <a:off x="9688383" y="3853844"/>
            <a:ext cx="974129" cy="974129"/>
          </a:xfrm>
          <a:prstGeom prst="ellipse">
            <a:avLst/>
          </a:prstGeom>
          <a:solidFill>
            <a:srgbClr val="D200A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FAEF87-8A7C-F64F-AB55-371FDD5E191C}"/>
              </a:ext>
            </a:extLst>
          </p:cNvPr>
          <p:cNvSpPr txBox="1"/>
          <p:nvPr/>
        </p:nvSpPr>
        <p:spPr>
          <a:xfrm>
            <a:off x="6902382" y="4873832"/>
            <a:ext cx="2060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FF7400"/>
                </a:solidFill>
                <a:latin typeface="Arial" panose="020B0604020202020204" pitchFamily="34" charset="0"/>
              </a:rPr>
              <a:t>ZONES</a:t>
            </a:r>
            <a:endParaRPr lang="en-US" sz="2400" dirty="0">
              <a:solidFill>
                <a:srgbClr val="FF7400"/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0E9603-909B-534C-8D67-AE5A2F3C3B42}"/>
              </a:ext>
            </a:extLst>
          </p:cNvPr>
          <p:cNvSpPr txBox="1"/>
          <p:nvPr/>
        </p:nvSpPr>
        <p:spPr>
          <a:xfrm>
            <a:off x="6902382" y="5227399"/>
            <a:ext cx="206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divided the cities into different zones</a:t>
            </a:r>
            <a:endParaRPr lang="en-US" sz="12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6A4D63E-8DBF-FA4F-99EF-46DDE0F465F9}"/>
              </a:ext>
            </a:extLst>
          </p:cNvPr>
          <p:cNvSpPr/>
          <p:nvPr/>
        </p:nvSpPr>
        <p:spPr>
          <a:xfrm>
            <a:off x="7001167" y="3853844"/>
            <a:ext cx="974129" cy="974129"/>
          </a:xfrm>
          <a:prstGeom prst="ellipse">
            <a:avLst/>
          </a:prstGeom>
          <a:solidFill>
            <a:srgbClr val="FF74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37C26DD-535F-7543-8493-03149846D208}"/>
              </a:ext>
            </a:extLst>
          </p:cNvPr>
          <p:cNvSpPr txBox="1"/>
          <p:nvPr/>
        </p:nvSpPr>
        <p:spPr>
          <a:xfrm>
            <a:off x="9476466" y="2403210"/>
            <a:ext cx="20607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don’t know anything about the people we are interacting with?. </a:t>
            </a:r>
            <a:endParaRPr lang="en-US" sz="12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A4D08BC-4F7D-9549-A175-B22510599597}"/>
              </a:ext>
            </a:extLst>
          </p:cNvPr>
          <p:cNvSpPr/>
          <p:nvPr/>
        </p:nvSpPr>
        <p:spPr>
          <a:xfrm>
            <a:off x="9637583" y="1173910"/>
            <a:ext cx="974129" cy="974129"/>
          </a:xfrm>
          <a:prstGeom prst="ellipse">
            <a:avLst/>
          </a:prstGeom>
          <a:solidFill>
            <a:srgbClr val="5EBD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617931-FC71-F448-9BC6-A8FB11F419EB}"/>
              </a:ext>
            </a:extLst>
          </p:cNvPr>
          <p:cNvSpPr txBox="1"/>
          <p:nvPr/>
        </p:nvSpPr>
        <p:spPr>
          <a:xfrm>
            <a:off x="6902382" y="2436524"/>
            <a:ext cx="2390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the world is suffering from COVID-19 and because of this pandemic the entire business has come to a halt.</a:t>
            </a:r>
            <a:endParaRPr lang="en-US" sz="1200" dirty="0">
              <a:solidFill>
                <a:srgbClr val="44546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8185970-AEF5-B240-B489-C97EF49F7989}"/>
              </a:ext>
            </a:extLst>
          </p:cNvPr>
          <p:cNvSpPr/>
          <p:nvPr/>
        </p:nvSpPr>
        <p:spPr>
          <a:xfrm>
            <a:off x="6975767" y="1173910"/>
            <a:ext cx="974129" cy="974129"/>
          </a:xfrm>
          <a:prstGeom prst="ellipse">
            <a:avLst/>
          </a:prstGeom>
          <a:solidFill>
            <a:srgbClr val="009CD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7FEBDA-5D6F-074E-9DA5-9FC1C356D0DA}"/>
              </a:ext>
            </a:extLst>
          </p:cNvPr>
          <p:cNvCxnSpPr/>
          <p:nvPr/>
        </p:nvCxnSpPr>
        <p:spPr>
          <a:xfrm flipV="1">
            <a:off x="9292752" y="1388696"/>
            <a:ext cx="0" cy="5253404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C4FF463-40B7-5448-B341-339FFFDB67CF}"/>
              </a:ext>
            </a:extLst>
          </p:cNvPr>
          <p:cNvCxnSpPr>
            <a:cxnSpLocks/>
          </p:cNvCxnSpPr>
          <p:nvPr/>
        </p:nvCxnSpPr>
        <p:spPr>
          <a:xfrm flipH="1" flipV="1">
            <a:off x="7006053" y="3654868"/>
            <a:ext cx="1889131" cy="22048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75822E-2512-844A-93E8-F1E01F239B33}"/>
              </a:ext>
            </a:extLst>
          </p:cNvPr>
          <p:cNvCxnSpPr>
            <a:cxnSpLocks/>
          </p:cNvCxnSpPr>
          <p:nvPr/>
        </p:nvCxnSpPr>
        <p:spPr>
          <a:xfrm flipH="1" flipV="1">
            <a:off x="9562280" y="3654868"/>
            <a:ext cx="1889131" cy="22048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sp>
        <p:nvSpPr>
          <p:cNvPr id="94" name="Shape">
            <a:extLst>
              <a:ext uri="{FF2B5EF4-FFF2-40B4-BE49-F238E27FC236}">
                <a16:creationId xmlns:a16="http://schemas.microsoft.com/office/drawing/2014/main" id="{8C564CC9-BCF2-4B4D-9563-2A3FEDFD380D}"/>
              </a:ext>
            </a:extLst>
          </p:cNvPr>
          <p:cNvSpPr/>
          <p:nvPr/>
        </p:nvSpPr>
        <p:spPr>
          <a:xfrm>
            <a:off x="9787252" y="1352550"/>
            <a:ext cx="660776" cy="660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98" y="7200"/>
                </a:moveTo>
                <a:cubicBezTo>
                  <a:pt x="6999" y="7200"/>
                  <a:pt x="6838" y="7361"/>
                  <a:pt x="6838" y="7560"/>
                </a:cubicBezTo>
                <a:lnTo>
                  <a:pt x="6838" y="8640"/>
                </a:lnTo>
                <a:lnTo>
                  <a:pt x="6118" y="8640"/>
                </a:lnTo>
                <a:lnTo>
                  <a:pt x="6118" y="6480"/>
                </a:lnTo>
                <a:cubicBezTo>
                  <a:pt x="6118" y="6282"/>
                  <a:pt x="6279" y="6120"/>
                  <a:pt x="6478" y="6120"/>
                </a:cubicBezTo>
                <a:lnTo>
                  <a:pt x="6838" y="6120"/>
                </a:lnTo>
                <a:cubicBezTo>
                  <a:pt x="7037" y="6120"/>
                  <a:pt x="7198" y="5959"/>
                  <a:pt x="7198" y="5760"/>
                </a:cubicBezTo>
                <a:lnTo>
                  <a:pt x="7198" y="4320"/>
                </a:lnTo>
                <a:cubicBezTo>
                  <a:pt x="7198" y="4122"/>
                  <a:pt x="7359" y="3960"/>
                  <a:pt x="7557" y="3960"/>
                </a:cubicBezTo>
                <a:lnTo>
                  <a:pt x="7917" y="3960"/>
                </a:lnTo>
                <a:lnTo>
                  <a:pt x="7917" y="4680"/>
                </a:lnTo>
                <a:lnTo>
                  <a:pt x="8637" y="4680"/>
                </a:lnTo>
                <a:lnTo>
                  <a:pt x="8637" y="3240"/>
                </a:lnTo>
                <a:cubicBezTo>
                  <a:pt x="8637" y="3041"/>
                  <a:pt x="8798" y="2880"/>
                  <a:pt x="8997" y="2880"/>
                </a:cubicBezTo>
                <a:lnTo>
                  <a:pt x="9717" y="2880"/>
                </a:lnTo>
                <a:lnTo>
                  <a:pt x="9717" y="10440"/>
                </a:lnTo>
                <a:lnTo>
                  <a:pt x="7917" y="10440"/>
                </a:lnTo>
                <a:cubicBezTo>
                  <a:pt x="7719" y="10440"/>
                  <a:pt x="7557" y="10278"/>
                  <a:pt x="7557" y="10080"/>
                </a:cubicBezTo>
                <a:lnTo>
                  <a:pt x="7557" y="7920"/>
                </a:lnTo>
                <a:lnTo>
                  <a:pt x="8277" y="7920"/>
                </a:lnTo>
                <a:lnTo>
                  <a:pt x="8277" y="7200"/>
                </a:lnTo>
                <a:cubicBezTo>
                  <a:pt x="8277" y="7200"/>
                  <a:pt x="7198" y="7200"/>
                  <a:pt x="7198" y="7200"/>
                </a:cubicBezTo>
                <a:close/>
                <a:moveTo>
                  <a:pt x="13315" y="6120"/>
                </a:moveTo>
                <a:lnTo>
                  <a:pt x="13315" y="5040"/>
                </a:lnTo>
                <a:cubicBezTo>
                  <a:pt x="13315" y="4841"/>
                  <a:pt x="13155" y="4680"/>
                  <a:pt x="12956" y="4680"/>
                </a:cubicBezTo>
                <a:lnTo>
                  <a:pt x="11876" y="4680"/>
                </a:lnTo>
                <a:lnTo>
                  <a:pt x="11876" y="2880"/>
                </a:lnTo>
                <a:lnTo>
                  <a:pt x="12596" y="2880"/>
                </a:lnTo>
                <a:cubicBezTo>
                  <a:pt x="12794" y="2880"/>
                  <a:pt x="12956" y="3041"/>
                  <a:pt x="12956" y="3240"/>
                </a:cubicBezTo>
                <a:lnTo>
                  <a:pt x="12956" y="3600"/>
                </a:lnTo>
                <a:cubicBezTo>
                  <a:pt x="12956" y="3799"/>
                  <a:pt x="13117" y="3960"/>
                  <a:pt x="13315" y="3960"/>
                </a:cubicBezTo>
                <a:lnTo>
                  <a:pt x="14035" y="3960"/>
                </a:lnTo>
                <a:cubicBezTo>
                  <a:pt x="14234" y="3960"/>
                  <a:pt x="14395" y="4122"/>
                  <a:pt x="14395" y="4320"/>
                </a:cubicBezTo>
                <a:lnTo>
                  <a:pt x="14395" y="5760"/>
                </a:lnTo>
                <a:cubicBezTo>
                  <a:pt x="14395" y="5959"/>
                  <a:pt x="14556" y="6120"/>
                  <a:pt x="14755" y="6120"/>
                </a:cubicBezTo>
                <a:lnTo>
                  <a:pt x="15115" y="6120"/>
                </a:lnTo>
                <a:cubicBezTo>
                  <a:pt x="15313" y="6120"/>
                  <a:pt x="15475" y="6282"/>
                  <a:pt x="15475" y="6480"/>
                </a:cubicBezTo>
                <a:lnTo>
                  <a:pt x="15475" y="7920"/>
                </a:lnTo>
                <a:lnTo>
                  <a:pt x="12956" y="7920"/>
                </a:lnTo>
                <a:cubicBezTo>
                  <a:pt x="12757" y="7920"/>
                  <a:pt x="12596" y="8081"/>
                  <a:pt x="12596" y="8280"/>
                </a:cubicBezTo>
                <a:lnTo>
                  <a:pt x="12596" y="9000"/>
                </a:lnTo>
                <a:lnTo>
                  <a:pt x="13315" y="9000"/>
                </a:lnTo>
                <a:lnTo>
                  <a:pt x="13315" y="8640"/>
                </a:lnTo>
                <a:lnTo>
                  <a:pt x="14035" y="8640"/>
                </a:lnTo>
                <a:lnTo>
                  <a:pt x="14035" y="10080"/>
                </a:lnTo>
                <a:cubicBezTo>
                  <a:pt x="14035" y="10278"/>
                  <a:pt x="13874" y="10440"/>
                  <a:pt x="13675" y="10440"/>
                </a:cubicBezTo>
                <a:lnTo>
                  <a:pt x="11876" y="10440"/>
                </a:lnTo>
                <a:lnTo>
                  <a:pt x="11876" y="5400"/>
                </a:lnTo>
                <a:lnTo>
                  <a:pt x="12596" y="5400"/>
                </a:lnTo>
                <a:lnTo>
                  <a:pt x="12596" y="6120"/>
                </a:lnTo>
                <a:cubicBezTo>
                  <a:pt x="12596" y="6120"/>
                  <a:pt x="13315" y="6120"/>
                  <a:pt x="13315" y="6120"/>
                </a:cubicBezTo>
                <a:close/>
                <a:moveTo>
                  <a:pt x="15515" y="11633"/>
                </a:moveTo>
                <a:cubicBezTo>
                  <a:pt x="15457" y="11695"/>
                  <a:pt x="15423" y="11775"/>
                  <a:pt x="15418" y="11857"/>
                </a:cubicBezTo>
                <a:cubicBezTo>
                  <a:pt x="14267" y="13605"/>
                  <a:pt x="14178" y="14080"/>
                  <a:pt x="13972" y="15176"/>
                </a:cubicBezTo>
                <a:cubicBezTo>
                  <a:pt x="13935" y="15372"/>
                  <a:pt x="13894" y="15590"/>
                  <a:pt x="13841" y="15843"/>
                </a:cubicBezTo>
                <a:cubicBezTo>
                  <a:pt x="13755" y="16265"/>
                  <a:pt x="13404" y="16560"/>
                  <a:pt x="12988" y="16560"/>
                </a:cubicBezTo>
                <a:lnTo>
                  <a:pt x="12305" y="16560"/>
                </a:lnTo>
                <a:lnTo>
                  <a:pt x="13257" y="11160"/>
                </a:lnTo>
                <a:lnTo>
                  <a:pt x="13675" y="11160"/>
                </a:lnTo>
                <a:cubicBezTo>
                  <a:pt x="14271" y="11160"/>
                  <a:pt x="14755" y="10676"/>
                  <a:pt x="14755" y="10080"/>
                </a:cubicBezTo>
                <a:lnTo>
                  <a:pt x="14755" y="8640"/>
                </a:lnTo>
                <a:lnTo>
                  <a:pt x="15835" y="8640"/>
                </a:lnTo>
                <a:cubicBezTo>
                  <a:pt x="16034" y="8640"/>
                  <a:pt x="16195" y="8479"/>
                  <a:pt x="16195" y="8280"/>
                </a:cubicBezTo>
                <a:lnTo>
                  <a:pt x="16195" y="6480"/>
                </a:lnTo>
                <a:cubicBezTo>
                  <a:pt x="16195" y="5884"/>
                  <a:pt x="15710" y="5400"/>
                  <a:pt x="15115" y="5400"/>
                </a:cubicBezTo>
                <a:lnTo>
                  <a:pt x="15115" y="4320"/>
                </a:lnTo>
                <a:cubicBezTo>
                  <a:pt x="15115" y="3725"/>
                  <a:pt x="14631" y="3240"/>
                  <a:pt x="14035" y="3240"/>
                </a:cubicBezTo>
                <a:lnTo>
                  <a:pt x="13675" y="3240"/>
                </a:lnTo>
                <a:cubicBezTo>
                  <a:pt x="13675" y="2645"/>
                  <a:pt x="13191" y="2160"/>
                  <a:pt x="12596" y="2160"/>
                </a:cubicBezTo>
                <a:lnTo>
                  <a:pt x="11516" y="2160"/>
                </a:lnTo>
                <a:cubicBezTo>
                  <a:pt x="11317" y="2160"/>
                  <a:pt x="11156" y="2321"/>
                  <a:pt x="11156" y="2520"/>
                </a:cubicBezTo>
                <a:lnTo>
                  <a:pt x="11156" y="10800"/>
                </a:lnTo>
                <a:cubicBezTo>
                  <a:pt x="11156" y="10999"/>
                  <a:pt x="11317" y="11160"/>
                  <a:pt x="11516" y="11160"/>
                </a:cubicBezTo>
                <a:lnTo>
                  <a:pt x="12527" y="11160"/>
                </a:lnTo>
                <a:lnTo>
                  <a:pt x="11574" y="16560"/>
                </a:lnTo>
                <a:lnTo>
                  <a:pt x="10018" y="16560"/>
                </a:lnTo>
                <a:lnTo>
                  <a:pt x="9066" y="11160"/>
                </a:lnTo>
                <a:lnTo>
                  <a:pt x="10077" y="11160"/>
                </a:lnTo>
                <a:cubicBezTo>
                  <a:pt x="10276" y="11160"/>
                  <a:pt x="10437" y="10999"/>
                  <a:pt x="10437" y="10800"/>
                </a:cubicBezTo>
                <a:lnTo>
                  <a:pt x="10437" y="2520"/>
                </a:lnTo>
                <a:cubicBezTo>
                  <a:pt x="10437" y="2321"/>
                  <a:pt x="10276" y="2160"/>
                  <a:pt x="10077" y="2160"/>
                </a:cubicBezTo>
                <a:lnTo>
                  <a:pt x="8997" y="2160"/>
                </a:lnTo>
                <a:cubicBezTo>
                  <a:pt x="8402" y="2160"/>
                  <a:pt x="7917" y="2645"/>
                  <a:pt x="7917" y="3240"/>
                </a:cubicBezTo>
                <a:lnTo>
                  <a:pt x="7557" y="3240"/>
                </a:lnTo>
                <a:cubicBezTo>
                  <a:pt x="6962" y="3240"/>
                  <a:pt x="6478" y="3725"/>
                  <a:pt x="6478" y="4320"/>
                </a:cubicBezTo>
                <a:lnTo>
                  <a:pt x="6478" y="5400"/>
                </a:lnTo>
                <a:cubicBezTo>
                  <a:pt x="5882" y="5400"/>
                  <a:pt x="5398" y="5884"/>
                  <a:pt x="5398" y="6480"/>
                </a:cubicBezTo>
                <a:lnTo>
                  <a:pt x="5398" y="9000"/>
                </a:lnTo>
                <a:cubicBezTo>
                  <a:pt x="5398" y="9199"/>
                  <a:pt x="5559" y="9360"/>
                  <a:pt x="5758" y="9360"/>
                </a:cubicBezTo>
                <a:lnTo>
                  <a:pt x="6838" y="9360"/>
                </a:lnTo>
                <a:lnTo>
                  <a:pt x="6838" y="10080"/>
                </a:lnTo>
                <a:cubicBezTo>
                  <a:pt x="6838" y="10676"/>
                  <a:pt x="7322" y="11160"/>
                  <a:pt x="7917" y="11160"/>
                </a:cubicBezTo>
                <a:lnTo>
                  <a:pt x="8335" y="11160"/>
                </a:lnTo>
                <a:lnTo>
                  <a:pt x="9288" y="16560"/>
                </a:lnTo>
                <a:lnTo>
                  <a:pt x="8605" y="16560"/>
                </a:lnTo>
                <a:cubicBezTo>
                  <a:pt x="8189" y="16560"/>
                  <a:pt x="7838" y="16265"/>
                  <a:pt x="7751" y="15842"/>
                </a:cubicBezTo>
                <a:cubicBezTo>
                  <a:pt x="7699" y="15590"/>
                  <a:pt x="7658" y="15372"/>
                  <a:pt x="7621" y="15176"/>
                </a:cubicBezTo>
                <a:cubicBezTo>
                  <a:pt x="7415" y="14080"/>
                  <a:pt x="7326" y="13605"/>
                  <a:pt x="6175" y="11857"/>
                </a:cubicBezTo>
                <a:cubicBezTo>
                  <a:pt x="6170" y="11775"/>
                  <a:pt x="6136" y="11695"/>
                  <a:pt x="6078" y="11633"/>
                </a:cubicBezTo>
                <a:cubicBezTo>
                  <a:pt x="4943" y="10431"/>
                  <a:pt x="4319" y="8857"/>
                  <a:pt x="4319" y="7200"/>
                </a:cubicBezTo>
                <a:cubicBezTo>
                  <a:pt x="4319" y="3627"/>
                  <a:pt x="7225" y="720"/>
                  <a:pt x="10796" y="720"/>
                </a:cubicBezTo>
                <a:cubicBezTo>
                  <a:pt x="14368" y="720"/>
                  <a:pt x="17274" y="3627"/>
                  <a:pt x="17274" y="7200"/>
                </a:cubicBezTo>
                <a:cubicBezTo>
                  <a:pt x="17274" y="8857"/>
                  <a:pt x="16650" y="10431"/>
                  <a:pt x="15515" y="11633"/>
                </a:cubicBezTo>
                <a:cubicBezTo>
                  <a:pt x="15515" y="11633"/>
                  <a:pt x="15515" y="11633"/>
                  <a:pt x="15515" y="11633"/>
                </a:cubicBezTo>
                <a:close/>
                <a:moveTo>
                  <a:pt x="12956" y="18000"/>
                </a:moveTo>
                <a:lnTo>
                  <a:pt x="8637" y="18000"/>
                </a:lnTo>
                <a:cubicBezTo>
                  <a:pt x="8439" y="18000"/>
                  <a:pt x="8277" y="17838"/>
                  <a:pt x="8277" y="17640"/>
                </a:cubicBezTo>
                <a:cubicBezTo>
                  <a:pt x="8277" y="17441"/>
                  <a:pt x="8439" y="17280"/>
                  <a:pt x="8637" y="17280"/>
                </a:cubicBezTo>
                <a:lnTo>
                  <a:pt x="12956" y="17280"/>
                </a:lnTo>
                <a:cubicBezTo>
                  <a:pt x="13154" y="17280"/>
                  <a:pt x="13315" y="17441"/>
                  <a:pt x="13315" y="17640"/>
                </a:cubicBezTo>
                <a:cubicBezTo>
                  <a:pt x="13315" y="17838"/>
                  <a:pt x="13154" y="18000"/>
                  <a:pt x="12956" y="18000"/>
                </a:cubicBezTo>
                <a:cubicBezTo>
                  <a:pt x="12956" y="18000"/>
                  <a:pt x="12956" y="18000"/>
                  <a:pt x="12956" y="18000"/>
                </a:cubicBezTo>
                <a:close/>
                <a:moveTo>
                  <a:pt x="12596" y="19440"/>
                </a:moveTo>
                <a:lnTo>
                  <a:pt x="8997" y="19440"/>
                </a:lnTo>
                <a:cubicBezTo>
                  <a:pt x="8798" y="19440"/>
                  <a:pt x="8637" y="19278"/>
                  <a:pt x="8637" y="19080"/>
                </a:cubicBezTo>
                <a:cubicBezTo>
                  <a:pt x="8637" y="18881"/>
                  <a:pt x="8798" y="18720"/>
                  <a:pt x="8997" y="18720"/>
                </a:cubicBezTo>
                <a:lnTo>
                  <a:pt x="12596" y="18720"/>
                </a:lnTo>
                <a:cubicBezTo>
                  <a:pt x="12794" y="18720"/>
                  <a:pt x="12956" y="18881"/>
                  <a:pt x="12956" y="19080"/>
                </a:cubicBezTo>
                <a:cubicBezTo>
                  <a:pt x="12956" y="19278"/>
                  <a:pt x="12794" y="19440"/>
                  <a:pt x="12596" y="19440"/>
                </a:cubicBezTo>
                <a:cubicBezTo>
                  <a:pt x="12596" y="19440"/>
                  <a:pt x="12596" y="19440"/>
                  <a:pt x="12596" y="19440"/>
                </a:cubicBezTo>
                <a:close/>
                <a:moveTo>
                  <a:pt x="12236" y="20880"/>
                </a:moveTo>
                <a:lnTo>
                  <a:pt x="9357" y="20880"/>
                </a:lnTo>
                <a:cubicBezTo>
                  <a:pt x="9158" y="20880"/>
                  <a:pt x="8997" y="20718"/>
                  <a:pt x="8997" y="20520"/>
                </a:cubicBezTo>
                <a:cubicBezTo>
                  <a:pt x="8997" y="20321"/>
                  <a:pt x="9158" y="20160"/>
                  <a:pt x="9357" y="20160"/>
                </a:cubicBezTo>
                <a:lnTo>
                  <a:pt x="12236" y="20160"/>
                </a:lnTo>
                <a:cubicBezTo>
                  <a:pt x="12434" y="20160"/>
                  <a:pt x="12596" y="20321"/>
                  <a:pt x="12596" y="20520"/>
                </a:cubicBezTo>
                <a:cubicBezTo>
                  <a:pt x="12596" y="20718"/>
                  <a:pt x="12434" y="20880"/>
                  <a:pt x="12236" y="20880"/>
                </a:cubicBezTo>
                <a:cubicBezTo>
                  <a:pt x="12236" y="20880"/>
                  <a:pt x="12236" y="20880"/>
                  <a:pt x="12236" y="20880"/>
                </a:cubicBezTo>
                <a:close/>
                <a:moveTo>
                  <a:pt x="20880" y="10440"/>
                </a:moveTo>
                <a:cubicBezTo>
                  <a:pt x="20739" y="10444"/>
                  <a:pt x="20595" y="10527"/>
                  <a:pt x="20539" y="10666"/>
                </a:cubicBezTo>
                <a:lnTo>
                  <a:pt x="20218" y="11469"/>
                </a:lnTo>
                <a:lnTo>
                  <a:pt x="19421" y="8545"/>
                </a:lnTo>
                <a:cubicBezTo>
                  <a:pt x="19381" y="8401"/>
                  <a:pt x="19257" y="8296"/>
                  <a:pt x="19109" y="8282"/>
                </a:cubicBezTo>
                <a:cubicBezTo>
                  <a:pt x="18958" y="8266"/>
                  <a:pt x="18819" y="8346"/>
                  <a:pt x="18752" y="8479"/>
                </a:cubicBezTo>
                <a:lnTo>
                  <a:pt x="17771" y="10440"/>
                </a:lnTo>
                <a:lnTo>
                  <a:pt x="17221" y="10440"/>
                </a:lnTo>
                <a:cubicBezTo>
                  <a:pt x="17724" y="9446"/>
                  <a:pt x="17994" y="8341"/>
                  <a:pt x="17994" y="7200"/>
                </a:cubicBezTo>
                <a:cubicBezTo>
                  <a:pt x="17994" y="3230"/>
                  <a:pt x="14765" y="0"/>
                  <a:pt x="10796" y="0"/>
                </a:cubicBezTo>
                <a:cubicBezTo>
                  <a:pt x="6827" y="0"/>
                  <a:pt x="3599" y="3230"/>
                  <a:pt x="3599" y="7200"/>
                </a:cubicBezTo>
                <a:cubicBezTo>
                  <a:pt x="3599" y="8342"/>
                  <a:pt x="3869" y="9446"/>
                  <a:pt x="4373" y="10441"/>
                </a:cubicBezTo>
                <a:lnTo>
                  <a:pt x="4326" y="10440"/>
                </a:lnTo>
                <a:cubicBezTo>
                  <a:pt x="4181" y="10444"/>
                  <a:pt x="4040" y="10527"/>
                  <a:pt x="3984" y="10666"/>
                </a:cubicBezTo>
                <a:lnTo>
                  <a:pt x="3663" y="11469"/>
                </a:lnTo>
                <a:lnTo>
                  <a:pt x="2866" y="8545"/>
                </a:lnTo>
                <a:cubicBezTo>
                  <a:pt x="2827" y="8401"/>
                  <a:pt x="2703" y="8296"/>
                  <a:pt x="2555" y="8282"/>
                </a:cubicBezTo>
                <a:cubicBezTo>
                  <a:pt x="2402" y="8266"/>
                  <a:pt x="2264" y="8346"/>
                  <a:pt x="2197" y="8479"/>
                </a:cubicBezTo>
                <a:lnTo>
                  <a:pt x="1217" y="10440"/>
                </a:lnTo>
                <a:lnTo>
                  <a:pt x="0" y="10440"/>
                </a:lnTo>
                <a:lnTo>
                  <a:pt x="0" y="11160"/>
                </a:lnTo>
                <a:lnTo>
                  <a:pt x="1440" y="11160"/>
                </a:lnTo>
                <a:cubicBezTo>
                  <a:pt x="1576" y="11160"/>
                  <a:pt x="1700" y="11083"/>
                  <a:pt x="1761" y="10961"/>
                </a:cubicBezTo>
                <a:lnTo>
                  <a:pt x="2419" y="9644"/>
                </a:lnTo>
                <a:lnTo>
                  <a:pt x="3252" y="12695"/>
                </a:lnTo>
                <a:cubicBezTo>
                  <a:pt x="3292" y="12844"/>
                  <a:pt x="3424" y="12950"/>
                  <a:pt x="3578" y="12959"/>
                </a:cubicBezTo>
                <a:cubicBezTo>
                  <a:pt x="3585" y="12960"/>
                  <a:pt x="3592" y="12960"/>
                  <a:pt x="3599" y="12960"/>
                </a:cubicBezTo>
                <a:cubicBezTo>
                  <a:pt x="3745" y="12960"/>
                  <a:pt x="3878" y="12871"/>
                  <a:pt x="3933" y="12734"/>
                </a:cubicBezTo>
                <a:lnTo>
                  <a:pt x="4560" y="11165"/>
                </a:lnTo>
                <a:lnTo>
                  <a:pt x="4802" y="11170"/>
                </a:lnTo>
                <a:cubicBezTo>
                  <a:pt x="4987" y="11447"/>
                  <a:pt x="5185" y="11717"/>
                  <a:pt x="5409" y="11969"/>
                </a:cubicBezTo>
                <a:cubicBezTo>
                  <a:pt x="5419" y="12008"/>
                  <a:pt x="5436" y="12046"/>
                  <a:pt x="5459" y="12080"/>
                </a:cubicBezTo>
                <a:cubicBezTo>
                  <a:pt x="6640" y="13852"/>
                  <a:pt x="6709" y="14219"/>
                  <a:pt x="6914" y="15309"/>
                </a:cubicBezTo>
                <a:cubicBezTo>
                  <a:pt x="6952" y="15510"/>
                  <a:pt x="6994" y="15732"/>
                  <a:pt x="7047" y="15988"/>
                </a:cubicBezTo>
                <a:cubicBezTo>
                  <a:pt x="7138" y="16434"/>
                  <a:pt x="7399" y="16798"/>
                  <a:pt x="7751" y="17025"/>
                </a:cubicBezTo>
                <a:cubicBezTo>
                  <a:pt x="7630" y="17200"/>
                  <a:pt x="7557" y="17411"/>
                  <a:pt x="7557" y="17640"/>
                </a:cubicBezTo>
                <a:cubicBezTo>
                  <a:pt x="7557" y="18024"/>
                  <a:pt x="7760" y="18359"/>
                  <a:pt x="8062" y="18551"/>
                </a:cubicBezTo>
                <a:cubicBezTo>
                  <a:pt x="7972" y="18708"/>
                  <a:pt x="7917" y="18887"/>
                  <a:pt x="7917" y="19080"/>
                </a:cubicBezTo>
                <a:cubicBezTo>
                  <a:pt x="7917" y="19464"/>
                  <a:pt x="8120" y="19799"/>
                  <a:pt x="8422" y="19991"/>
                </a:cubicBezTo>
                <a:cubicBezTo>
                  <a:pt x="8332" y="20148"/>
                  <a:pt x="8277" y="20327"/>
                  <a:pt x="8277" y="20520"/>
                </a:cubicBezTo>
                <a:cubicBezTo>
                  <a:pt x="8277" y="21116"/>
                  <a:pt x="8761" y="21600"/>
                  <a:pt x="9357" y="21600"/>
                </a:cubicBezTo>
                <a:lnTo>
                  <a:pt x="12236" y="21600"/>
                </a:lnTo>
                <a:cubicBezTo>
                  <a:pt x="12831" y="21600"/>
                  <a:pt x="13315" y="21116"/>
                  <a:pt x="13315" y="20520"/>
                </a:cubicBezTo>
                <a:cubicBezTo>
                  <a:pt x="13315" y="20327"/>
                  <a:pt x="13261" y="20148"/>
                  <a:pt x="13171" y="19991"/>
                </a:cubicBezTo>
                <a:cubicBezTo>
                  <a:pt x="13473" y="19799"/>
                  <a:pt x="13675" y="19464"/>
                  <a:pt x="13675" y="19080"/>
                </a:cubicBezTo>
                <a:cubicBezTo>
                  <a:pt x="13675" y="18887"/>
                  <a:pt x="13620" y="18708"/>
                  <a:pt x="13531" y="18551"/>
                </a:cubicBezTo>
                <a:cubicBezTo>
                  <a:pt x="13833" y="18359"/>
                  <a:pt x="14035" y="18024"/>
                  <a:pt x="14035" y="17640"/>
                </a:cubicBezTo>
                <a:cubicBezTo>
                  <a:pt x="14035" y="17411"/>
                  <a:pt x="13963" y="17200"/>
                  <a:pt x="13842" y="17025"/>
                </a:cubicBezTo>
                <a:cubicBezTo>
                  <a:pt x="14194" y="16798"/>
                  <a:pt x="14455" y="16435"/>
                  <a:pt x="14546" y="15989"/>
                </a:cubicBezTo>
                <a:cubicBezTo>
                  <a:pt x="14599" y="15732"/>
                  <a:pt x="14641" y="15510"/>
                  <a:pt x="14679" y="15309"/>
                </a:cubicBezTo>
                <a:cubicBezTo>
                  <a:pt x="14884" y="14219"/>
                  <a:pt x="14953" y="13852"/>
                  <a:pt x="16134" y="12080"/>
                </a:cubicBezTo>
                <a:cubicBezTo>
                  <a:pt x="16157" y="12046"/>
                  <a:pt x="16174" y="12008"/>
                  <a:pt x="16183" y="11969"/>
                </a:cubicBezTo>
                <a:cubicBezTo>
                  <a:pt x="16410" y="11714"/>
                  <a:pt x="16611" y="11441"/>
                  <a:pt x="16798" y="11160"/>
                </a:cubicBezTo>
                <a:lnTo>
                  <a:pt x="17994" y="11160"/>
                </a:lnTo>
                <a:cubicBezTo>
                  <a:pt x="18130" y="11160"/>
                  <a:pt x="18255" y="11083"/>
                  <a:pt x="18316" y="10961"/>
                </a:cubicBezTo>
                <a:lnTo>
                  <a:pt x="18974" y="9644"/>
                </a:lnTo>
                <a:lnTo>
                  <a:pt x="19806" y="12695"/>
                </a:lnTo>
                <a:cubicBezTo>
                  <a:pt x="19847" y="12844"/>
                  <a:pt x="19978" y="12951"/>
                  <a:pt x="20133" y="12959"/>
                </a:cubicBezTo>
                <a:cubicBezTo>
                  <a:pt x="20140" y="12960"/>
                  <a:pt x="20147" y="12960"/>
                  <a:pt x="20153" y="12960"/>
                </a:cubicBezTo>
                <a:cubicBezTo>
                  <a:pt x="20300" y="12960"/>
                  <a:pt x="20433" y="12871"/>
                  <a:pt x="20488" y="12734"/>
                </a:cubicBezTo>
                <a:lnTo>
                  <a:pt x="21115" y="11165"/>
                </a:lnTo>
                <a:lnTo>
                  <a:pt x="21586" y="11175"/>
                </a:lnTo>
                <a:lnTo>
                  <a:pt x="21600" y="10455"/>
                </a:lnTo>
                <a:cubicBezTo>
                  <a:pt x="21600" y="10455"/>
                  <a:pt x="20880" y="10440"/>
                  <a:pt x="20880" y="104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5" name="Shape">
            <a:extLst>
              <a:ext uri="{FF2B5EF4-FFF2-40B4-BE49-F238E27FC236}">
                <a16:creationId xmlns:a16="http://schemas.microsoft.com/office/drawing/2014/main" id="{E4CE4646-DD67-194D-98DC-438AFDF930BE}"/>
              </a:ext>
            </a:extLst>
          </p:cNvPr>
          <p:cNvSpPr/>
          <p:nvPr/>
        </p:nvSpPr>
        <p:spPr>
          <a:xfrm>
            <a:off x="7157552" y="4110290"/>
            <a:ext cx="666693" cy="454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7" y="6942"/>
                </a:moveTo>
                <a:lnTo>
                  <a:pt x="18288" y="3116"/>
                </a:lnTo>
                <a:cubicBezTo>
                  <a:pt x="18209" y="3019"/>
                  <a:pt x="18112" y="2968"/>
                  <a:pt x="18007" y="2968"/>
                </a:cubicBezTo>
                <a:lnTo>
                  <a:pt x="14303" y="2968"/>
                </a:lnTo>
                <a:lnTo>
                  <a:pt x="14303" y="645"/>
                </a:lnTo>
                <a:cubicBezTo>
                  <a:pt x="14303" y="290"/>
                  <a:pt x="14105" y="0"/>
                  <a:pt x="13863" y="0"/>
                </a:cubicBezTo>
                <a:lnTo>
                  <a:pt x="2661" y="0"/>
                </a:lnTo>
                <a:cubicBezTo>
                  <a:pt x="2419" y="0"/>
                  <a:pt x="2221" y="290"/>
                  <a:pt x="2221" y="645"/>
                </a:cubicBezTo>
                <a:lnTo>
                  <a:pt x="2221" y="5368"/>
                </a:lnTo>
                <a:cubicBezTo>
                  <a:pt x="2221" y="5722"/>
                  <a:pt x="2419" y="6013"/>
                  <a:pt x="2661" y="6013"/>
                </a:cubicBezTo>
                <a:cubicBezTo>
                  <a:pt x="2903" y="6013"/>
                  <a:pt x="3101" y="5722"/>
                  <a:pt x="3101" y="5368"/>
                </a:cubicBezTo>
                <a:lnTo>
                  <a:pt x="3101" y="1290"/>
                </a:lnTo>
                <a:lnTo>
                  <a:pt x="13428" y="1290"/>
                </a:lnTo>
                <a:lnTo>
                  <a:pt x="13428" y="16587"/>
                </a:lnTo>
                <a:lnTo>
                  <a:pt x="9822" y="16587"/>
                </a:lnTo>
                <a:cubicBezTo>
                  <a:pt x="9580" y="16587"/>
                  <a:pt x="9382" y="16878"/>
                  <a:pt x="9382" y="17232"/>
                </a:cubicBezTo>
                <a:cubicBezTo>
                  <a:pt x="9382" y="17587"/>
                  <a:pt x="9580" y="17878"/>
                  <a:pt x="9822" y="17878"/>
                </a:cubicBezTo>
                <a:lnTo>
                  <a:pt x="15192" y="17878"/>
                </a:lnTo>
                <a:cubicBezTo>
                  <a:pt x="15434" y="17878"/>
                  <a:pt x="15632" y="17587"/>
                  <a:pt x="15632" y="17232"/>
                </a:cubicBezTo>
                <a:cubicBezTo>
                  <a:pt x="15632" y="16878"/>
                  <a:pt x="15434" y="16587"/>
                  <a:pt x="15192" y="16587"/>
                </a:cubicBezTo>
                <a:lnTo>
                  <a:pt x="14308" y="16587"/>
                </a:lnTo>
                <a:lnTo>
                  <a:pt x="14308" y="4258"/>
                </a:lnTo>
                <a:lnTo>
                  <a:pt x="17853" y="4258"/>
                </a:lnTo>
                <a:lnTo>
                  <a:pt x="20720" y="7742"/>
                </a:lnTo>
                <a:lnTo>
                  <a:pt x="20690" y="16574"/>
                </a:lnTo>
                <a:lnTo>
                  <a:pt x="20232" y="16574"/>
                </a:lnTo>
                <a:cubicBezTo>
                  <a:pt x="19990" y="16574"/>
                  <a:pt x="19792" y="16865"/>
                  <a:pt x="19792" y="17220"/>
                </a:cubicBezTo>
                <a:cubicBezTo>
                  <a:pt x="19792" y="17574"/>
                  <a:pt x="19990" y="17865"/>
                  <a:pt x="20232" y="17865"/>
                </a:cubicBezTo>
                <a:lnTo>
                  <a:pt x="21125" y="17865"/>
                </a:lnTo>
                <a:cubicBezTo>
                  <a:pt x="21367" y="17865"/>
                  <a:pt x="21565" y="17581"/>
                  <a:pt x="21565" y="17226"/>
                </a:cubicBezTo>
                <a:lnTo>
                  <a:pt x="21600" y="7445"/>
                </a:lnTo>
                <a:cubicBezTo>
                  <a:pt x="21596" y="7252"/>
                  <a:pt x="21538" y="7065"/>
                  <a:pt x="21437" y="6942"/>
                </a:cubicBezTo>
                <a:cubicBezTo>
                  <a:pt x="21437" y="6942"/>
                  <a:pt x="21437" y="6942"/>
                  <a:pt x="21437" y="6942"/>
                </a:cubicBezTo>
                <a:close/>
                <a:moveTo>
                  <a:pt x="2230" y="7813"/>
                </a:moveTo>
                <a:lnTo>
                  <a:pt x="7565" y="7813"/>
                </a:lnTo>
                <a:cubicBezTo>
                  <a:pt x="7807" y="7813"/>
                  <a:pt x="8005" y="7522"/>
                  <a:pt x="8005" y="7168"/>
                </a:cubicBezTo>
                <a:cubicBezTo>
                  <a:pt x="8005" y="6813"/>
                  <a:pt x="7807" y="6523"/>
                  <a:pt x="7565" y="6523"/>
                </a:cubicBezTo>
                <a:lnTo>
                  <a:pt x="2230" y="6523"/>
                </a:lnTo>
                <a:cubicBezTo>
                  <a:pt x="1988" y="6523"/>
                  <a:pt x="1790" y="6813"/>
                  <a:pt x="1790" y="7168"/>
                </a:cubicBezTo>
                <a:cubicBezTo>
                  <a:pt x="1790" y="7522"/>
                  <a:pt x="1988" y="7813"/>
                  <a:pt x="2230" y="7813"/>
                </a:cubicBezTo>
                <a:cubicBezTo>
                  <a:pt x="2230" y="7813"/>
                  <a:pt x="2230" y="7813"/>
                  <a:pt x="2230" y="7813"/>
                </a:cubicBezTo>
                <a:close/>
                <a:moveTo>
                  <a:pt x="1333" y="10742"/>
                </a:moveTo>
                <a:lnTo>
                  <a:pt x="6668" y="10787"/>
                </a:lnTo>
                <a:cubicBezTo>
                  <a:pt x="6910" y="10787"/>
                  <a:pt x="7108" y="10503"/>
                  <a:pt x="7112" y="10148"/>
                </a:cubicBezTo>
                <a:cubicBezTo>
                  <a:pt x="7117" y="9787"/>
                  <a:pt x="6919" y="9497"/>
                  <a:pt x="6677" y="9497"/>
                </a:cubicBezTo>
                <a:lnTo>
                  <a:pt x="1342" y="9452"/>
                </a:lnTo>
                <a:cubicBezTo>
                  <a:pt x="1337" y="9452"/>
                  <a:pt x="1337" y="9452"/>
                  <a:pt x="1337" y="9452"/>
                </a:cubicBezTo>
                <a:cubicBezTo>
                  <a:pt x="1095" y="9452"/>
                  <a:pt x="897" y="9736"/>
                  <a:pt x="897" y="10090"/>
                </a:cubicBezTo>
                <a:cubicBezTo>
                  <a:pt x="893" y="10452"/>
                  <a:pt x="1091" y="10742"/>
                  <a:pt x="1333" y="10742"/>
                </a:cubicBezTo>
                <a:cubicBezTo>
                  <a:pt x="1333" y="10742"/>
                  <a:pt x="1333" y="10742"/>
                  <a:pt x="1333" y="10742"/>
                </a:cubicBezTo>
                <a:close/>
                <a:moveTo>
                  <a:pt x="6215" y="13071"/>
                </a:moveTo>
                <a:cubicBezTo>
                  <a:pt x="6215" y="12716"/>
                  <a:pt x="6017" y="12426"/>
                  <a:pt x="5775" y="12426"/>
                </a:cubicBezTo>
                <a:lnTo>
                  <a:pt x="440" y="12426"/>
                </a:lnTo>
                <a:cubicBezTo>
                  <a:pt x="198" y="12426"/>
                  <a:pt x="0" y="12716"/>
                  <a:pt x="0" y="13071"/>
                </a:cubicBezTo>
                <a:cubicBezTo>
                  <a:pt x="0" y="13426"/>
                  <a:pt x="198" y="13716"/>
                  <a:pt x="440" y="13716"/>
                </a:cubicBezTo>
                <a:lnTo>
                  <a:pt x="5775" y="13716"/>
                </a:lnTo>
                <a:cubicBezTo>
                  <a:pt x="6017" y="13716"/>
                  <a:pt x="6215" y="13432"/>
                  <a:pt x="6215" y="13071"/>
                </a:cubicBezTo>
                <a:cubicBezTo>
                  <a:pt x="6215" y="13071"/>
                  <a:pt x="6215" y="13071"/>
                  <a:pt x="6215" y="13071"/>
                </a:cubicBezTo>
                <a:close/>
                <a:moveTo>
                  <a:pt x="3985" y="16587"/>
                </a:moveTo>
                <a:lnTo>
                  <a:pt x="3101" y="16587"/>
                </a:lnTo>
                <a:lnTo>
                  <a:pt x="3101" y="14871"/>
                </a:lnTo>
                <a:cubicBezTo>
                  <a:pt x="3101" y="14516"/>
                  <a:pt x="2903" y="14226"/>
                  <a:pt x="2661" y="14226"/>
                </a:cubicBezTo>
                <a:cubicBezTo>
                  <a:pt x="2419" y="14226"/>
                  <a:pt x="2221" y="14516"/>
                  <a:pt x="2221" y="14871"/>
                </a:cubicBezTo>
                <a:lnTo>
                  <a:pt x="2221" y="17232"/>
                </a:lnTo>
                <a:cubicBezTo>
                  <a:pt x="2221" y="17587"/>
                  <a:pt x="2419" y="17878"/>
                  <a:pt x="2661" y="17878"/>
                </a:cubicBezTo>
                <a:lnTo>
                  <a:pt x="3985" y="17878"/>
                </a:lnTo>
                <a:cubicBezTo>
                  <a:pt x="4227" y="17878"/>
                  <a:pt x="4425" y="17587"/>
                  <a:pt x="4425" y="17232"/>
                </a:cubicBezTo>
                <a:cubicBezTo>
                  <a:pt x="4425" y="16878"/>
                  <a:pt x="4227" y="16587"/>
                  <a:pt x="3985" y="16587"/>
                </a:cubicBezTo>
                <a:cubicBezTo>
                  <a:pt x="3985" y="16587"/>
                  <a:pt x="3985" y="16587"/>
                  <a:pt x="3985" y="16587"/>
                </a:cubicBezTo>
                <a:close/>
                <a:moveTo>
                  <a:pt x="6919" y="20310"/>
                </a:moveTo>
                <a:cubicBezTo>
                  <a:pt x="6312" y="20310"/>
                  <a:pt x="5801" y="19574"/>
                  <a:pt x="5801" y="18697"/>
                </a:cubicBezTo>
                <a:cubicBezTo>
                  <a:pt x="5801" y="17819"/>
                  <a:pt x="6312" y="17084"/>
                  <a:pt x="6919" y="17084"/>
                </a:cubicBezTo>
                <a:cubicBezTo>
                  <a:pt x="7517" y="17084"/>
                  <a:pt x="8001" y="17807"/>
                  <a:pt x="8001" y="18697"/>
                </a:cubicBezTo>
                <a:cubicBezTo>
                  <a:pt x="8001" y="19587"/>
                  <a:pt x="7517" y="20310"/>
                  <a:pt x="6919" y="20310"/>
                </a:cubicBezTo>
                <a:cubicBezTo>
                  <a:pt x="6919" y="20310"/>
                  <a:pt x="6919" y="20310"/>
                  <a:pt x="6919" y="20310"/>
                </a:cubicBezTo>
                <a:close/>
                <a:moveTo>
                  <a:pt x="6919" y="15794"/>
                </a:moveTo>
                <a:cubicBezTo>
                  <a:pt x="6391" y="15794"/>
                  <a:pt x="5889" y="16097"/>
                  <a:pt x="5511" y="16645"/>
                </a:cubicBezTo>
                <a:cubicBezTo>
                  <a:pt x="5133" y="17200"/>
                  <a:pt x="4922" y="17923"/>
                  <a:pt x="4922" y="18697"/>
                </a:cubicBezTo>
                <a:cubicBezTo>
                  <a:pt x="4922" y="19471"/>
                  <a:pt x="5128" y="20194"/>
                  <a:pt x="5511" y="20749"/>
                </a:cubicBezTo>
                <a:cubicBezTo>
                  <a:pt x="5894" y="21297"/>
                  <a:pt x="6391" y="21600"/>
                  <a:pt x="6919" y="21600"/>
                </a:cubicBezTo>
                <a:cubicBezTo>
                  <a:pt x="8001" y="21600"/>
                  <a:pt x="8880" y="20297"/>
                  <a:pt x="8880" y="18697"/>
                </a:cubicBezTo>
                <a:cubicBezTo>
                  <a:pt x="8880" y="17097"/>
                  <a:pt x="8001" y="15794"/>
                  <a:pt x="6919" y="15794"/>
                </a:cubicBezTo>
                <a:cubicBezTo>
                  <a:pt x="6919" y="15794"/>
                  <a:pt x="6919" y="15794"/>
                  <a:pt x="6919" y="15794"/>
                </a:cubicBezTo>
                <a:close/>
                <a:moveTo>
                  <a:pt x="18759" y="11245"/>
                </a:moveTo>
                <a:lnTo>
                  <a:pt x="16058" y="11245"/>
                </a:lnTo>
                <a:lnTo>
                  <a:pt x="16058" y="7239"/>
                </a:lnTo>
                <a:lnTo>
                  <a:pt x="17703" y="7239"/>
                </a:lnTo>
                <a:lnTo>
                  <a:pt x="18759" y="8632"/>
                </a:lnTo>
                <a:cubicBezTo>
                  <a:pt x="18759" y="8632"/>
                  <a:pt x="18759" y="11245"/>
                  <a:pt x="18759" y="11245"/>
                </a:cubicBezTo>
                <a:close/>
                <a:moveTo>
                  <a:pt x="18169" y="6123"/>
                </a:moveTo>
                <a:cubicBezTo>
                  <a:pt x="18090" y="6013"/>
                  <a:pt x="17985" y="5955"/>
                  <a:pt x="17875" y="5955"/>
                </a:cubicBezTo>
                <a:lnTo>
                  <a:pt x="15618" y="5955"/>
                </a:lnTo>
                <a:cubicBezTo>
                  <a:pt x="15376" y="5955"/>
                  <a:pt x="15178" y="6245"/>
                  <a:pt x="15178" y="6600"/>
                </a:cubicBezTo>
                <a:lnTo>
                  <a:pt x="15178" y="11890"/>
                </a:lnTo>
                <a:cubicBezTo>
                  <a:pt x="15178" y="12245"/>
                  <a:pt x="15376" y="12535"/>
                  <a:pt x="15618" y="12535"/>
                </a:cubicBezTo>
                <a:lnTo>
                  <a:pt x="19198" y="12535"/>
                </a:lnTo>
                <a:cubicBezTo>
                  <a:pt x="19440" y="12535"/>
                  <a:pt x="19638" y="12245"/>
                  <a:pt x="19638" y="11890"/>
                </a:cubicBezTo>
                <a:lnTo>
                  <a:pt x="19638" y="8349"/>
                </a:lnTo>
                <a:cubicBezTo>
                  <a:pt x="19638" y="8168"/>
                  <a:pt x="19586" y="7994"/>
                  <a:pt x="19493" y="7871"/>
                </a:cubicBezTo>
                <a:cubicBezTo>
                  <a:pt x="19493" y="7871"/>
                  <a:pt x="18169" y="6123"/>
                  <a:pt x="18169" y="6123"/>
                </a:cubicBezTo>
                <a:close/>
                <a:moveTo>
                  <a:pt x="17659" y="20310"/>
                </a:moveTo>
                <a:cubicBezTo>
                  <a:pt x="17052" y="20310"/>
                  <a:pt x="16542" y="19574"/>
                  <a:pt x="16542" y="18697"/>
                </a:cubicBezTo>
                <a:cubicBezTo>
                  <a:pt x="16542" y="17819"/>
                  <a:pt x="17052" y="17084"/>
                  <a:pt x="17659" y="17084"/>
                </a:cubicBezTo>
                <a:cubicBezTo>
                  <a:pt x="18257" y="17084"/>
                  <a:pt x="18741" y="17807"/>
                  <a:pt x="18741" y="18697"/>
                </a:cubicBezTo>
                <a:cubicBezTo>
                  <a:pt x="18741" y="19587"/>
                  <a:pt x="18257" y="20310"/>
                  <a:pt x="17659" y="20310"/>
                </a:cubicBezTo>
                <a:cubicBezTo>
                  <a:pt x="17659" y="20310"/>
                  <a:pt x="17659" y="20310"/>
                  <a:pt x="17659" y="20310"/>
                </a:cubicBezTo>
                <a:close/>
                <a:moveTo>
                  <a:pt x="17659" y="15794"/>
                </a:moveTo>
                <a:cubicBezTo>
                  <a:pt x="17131" y="15794"/>
                  <a:pt x="16630" y="16097"/>
                  <a:pt x="16252" y="16645"/>
                </a:cubicBezTo>
                <a:cubicBezTo>
                  <a:pt x="15873" y="17200"/>
                  <a:pt x="15662" y="17923"/>
                  <a:pt x="15662" y="18697"/>
                </a:cubicBezTo>
                <a:cubicBezTo>
                  <a:pt x="15662" y="19471"/>
                  <a:pt x="15869" y="20194"/>
                  <a:pt x="16252" y="20749"/>
                </a:cubicBezTo>
                <a:cubicBezTo>
                  <a:pt x="16634" y="21297"/>
                  <a:pt x="17131" y="21600"/>
                  <a:pt x="17659" y="21600"/>
                </a:cubicBezTo>
                <a:cubicBezTo>
                  <a:pt x="18741" y="21600"/>
                  <a:pt x="19621" y="20297"/>
                  <a:pt x="19621" y="18697"/>
                </a:cubicBezTo>
                <a:cubicBezTo>
                  <a:pt x="19621" y="17097"/>
                  <a:pt x="18741" y="15794"/>
                  <a:pt x="17659" y="15794"/>
                </a:cubicBezTo>
                <a:cubicBezTo>
                  <a:pt x="17659" y="15794"/>
                  <a:pt x="17659" y="15794"/>
                  <a:pt x="17659" y="1579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6" name="Shape">
            <a:extLst>
              <a:ext uri="{FF2B5EF4-FFF2-40B4-BE49-F238E27FC236}">
                <a16:creationId xmlns:a16="http://schemas.microsoft.com/office/drawing/2014/main" id="{87838702-2EFA-6148-8562-49AC36918F38}"/>
              </a:ext>
            </a:extLst>
          </p:cNvPr>
          <p:cNvSpPr/>
          <p:nvPr/>
        </p:nvSpPr>
        <p:spPr>
          <a:xfrm>
            <a:off x="9915458" y="4072369"/>
            <a:ext cx="486432" cy="470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93" y="0"/>
                </a:moveTo>
                <a:cubicBezTo>
                  <a:pt x="18894" y="0"/>
                  <a:pt x="18733" y="167"/>
                  <a:pt x="18733" y="373"/>
                </a:cubicBezTo>
                <a:cubicBezTo>
                  <a:pt x="18733" y="578"/>
                  <a:pt x="18894" y="745"/>
                  <a:pt x="19093" y="745"/>
                </a:cubicBezTo>
                <a:lnTo>
                  <a:pt x="19664" y="745"/>
                </a:lnTo>
                <a:lnTo>
                  <a:pt x="13696" y="6918"/>
                </a:lnTo>
                <a:lnTo>
                  <a:pt x="10532" y="3645"/>
                </a:lnTo>
                <a:cubicBezTo>
                  <a:pt x="10391" y="3500"/>
                  <a:pt x="10163" y="3500"/>
                  <a:pt x="10022" y="3645"/>
                </a:cubicBezTo>
                <a:lnTo>
                  <a:pt x="6319" y="7475"/>
                </a:lnTo>
                <a:lnTo>
                  <a:pt x="4593" y="5693"/>
                </a:lnTo>
                <a:cubicBezTo>
                  <a:pt x="4453" y="5548"/>
                  <a:pt x="4226" y="5548"/>
                  <a:pt x="4086" y="5693"/>
                </a:cubicBezTo>
                <a:lnTo>
                  <a:pt x="847" y="9040"/>
                </a:lnTo>
                <a:cubicBezTo>
                  <a:pt x="754" y="9133"/>
                  <a:pt x="716" y="9274"/>
                  <a:pt x="749" y="9404"/>
                </a:cubicBezTo>
                <a:cubicBezTo>
                  <a:pt x="782" y="9534"/>
                  <a:pt x="880" y="9635"/>
                  <a:pt x="1006" y="9669"/>
                </a:cubicBezTo>
                <a:cubicBezTo>
                  <a:pt x="1131" y="9703"/>
                  <a:pt x="1267" y="9664"/>
                  <a:pt x="1357" y="9568"/>
                </a:cubicBezTo>
                <a:lnTo>
                  <a:pt x="4340" y="6480"/>
                </a:lnTo>
                <a:lnTo>
                  <a:pt x="6066" y="8265"/>
                </a:lnTo>
                <a:cubicBezTo>
                  <a:pt x="6206" y="8410"/>
                  <a:pt x="6432" y="8410"/>
                  <a:pt x="6573" y="8265"/>
                </a:cubicBezTo>
                <a:lnTo>
                  <a:pt x="10276" y="4435"/>
                </a:lnTo>
                <a:cubicBezTo>
                  <a:pt x="10276" y="4435"/>
                  <a:pt x="13439" y="7708"/>
                  <a:pt x="13439" y="7708"/>
                </a:cubicBezTo>
                <a:cubicBezTo>
                  <a:pt x="13580" y="7853"/>
                  <a:pt x="13809" y="7853"/>
                  <a:pt x="13950" y="7708"/>
                </a:cubicBezTo>
                <a:lnTo>
                  <a:pt x="20171" y="1270"/>
                </a:lnTo>
                <a:lnTo>
                  <a:pt x="20171" y="1860"/>
                </a:lnTo>
                <a:cubicBezTo>
                  <a:pt x="20171" y="2065"/>
                  <a:pt x="20332" y="2232"/>
                  <a:pt x="20531" y="2232"/>
                </a:cubicBezTo>
                <a:cubicBezTo>
                  <a:pt x="20730" y="2232"/>
                  <a:pt x="20891" y="2065"/>
                  <a:pt x="20891" y="1860"/>
                </a:cubicBezTo>
                <a:lnTo>
                  <a:pt x="20891" y="373"/>
                </a:lnTo>
                <a:cubicBezTo>
                  <a:pt x="20890" y="328"/>
                  <a:pt x="20881" y="283"/>
                  <a:pt x="20865" y="241"/>
                </a:cubicBezTo>
                <a:cubicBezTo>
                  <a:pt x="20860" y="229"/>
                  <a:pt x="20854" y="218"/>
                  <a:pt x="20848" y="206"/>
                </a:cubicBezTo>
                <a:cubicBezTo>
                  <a:pt x="20834" y="178"/>
                  <a:pt x="20819" y="152"/>
                  <a:pt x="20799" y="128"/>
                </a:cubicBezTo>
                <a:cubicBezTo>
                  <a:pt x="20767" y="87"/>
                  <a:pt x="20725" y="54"/>
                  <a:pt x="20678" y="33"/>
                </a:cubicBezTo>
                <a:cubicBezTo>
                  <a:pt x="20675" y="33"/>
                  <a:pt x="20673" y="28"/>
                  <a:pt x="20669" y="27"/>
                </a:cubicBezTo>
                <a:cubicBezTo>
                  <a:pt x="20629" y="10"/>
                  <a:pt x="20588" y="4"/>
                  <a:pt x="20545" y="3"/>
                </a:cubicBezTo>
                <a:cubicBezTo>
                  <a:pt x="20540" y="4"/>
                  <a:pt x="20535" y="0"/>
                  <a:pt x="20531" y="0"/>
                </a:cubicBezTo>
                <a:lnTo>
                  <a:pt x="19093" y="0"/>
                </a:lnTo>
                <a:close/>
                <a:moveTo>
                  <a:pt x="16203" y="8202"/>
                </a:moveTo>
                <a:cubicBezTo>
                  <a:pt x="15607" y="8202"/>
                  <a:pt x="15122" y="8704"/>
                  <a:pt x="15122" y="9320"/>
                </a:cubicBezTo>
                <a:lnTo>
                  <a:pt x="15122" y="20485"/>
                </a:lnTo>
                <a:cubicBezTo>
                  <a:pt x="15122" y="21102"/>
                  <a:pt x="15607" y="21600"/>
                  <a:pt x="16203" y="21600"/>
                </a:cubicBezTo>
                <a:lnTo>
                  <a:pt x="20519" y="21600"/>
                </a:lnTo>
                <a:cubicBezTo>
                  <a:pt x="21116" y="21600"/>
                  <a:pt x="21600" y="21102"/>
                  <a:pt x="21600" y="20485"/>
                </a:cubicBezTo>
                <a:lnTo>
                  <a:pt x="21600" y="9320"/>
                </a:lnTo>
                <a:cubicBezTo>
                  <a:pt x="21600" y="8704"/>
                  <a:pt x="21116" y="8202"/>
                  <a:pt x="20519" y="8202"/>
                </a:cubicBezTo>
                <a:lnTo>
                  <a:pt x="16203" y="8202"/>
                </a:lnTo>
                <a:close/>
                <a:moveTo>
                  <a:pt x="16203" y="8948"/>
                </a:moveTo>
                <a:lnTo>
                  <a:pt x="20519" y="8948"/>
                </a:lnTo>
                <a:cubicBezTo>
                  <a:pt x="20718" y="8948"/>
                  <a:pt x="20880" y="9115"/>
                  <a:pt x="20880" y="9320"/>
                </a:cubicBezTo>
                <a:cubicBezTo>
                  <a:pt x="20880" y="9320"/>
                  <a:pt x="20880" y="20485"/>
                  <a:pt x="20880" y="20485"/>
                </a:cubicBezTo>
                <a:cubicBezTo>
                  <a:pt x="20880" y="20691"/>
                  <a:pt x="20718" y="20855"/>
                  <a:pt x="20519" y="20855"/>
                </a:cubicBezTo>
                <a:lnTo>
                  <a:pt x="16203" y="20855"/>
                </a:lnTo>
                <a:cubicBezTo>
                  <a:pt x="16004" y="20855"/>
                  <a:pt x="15843" y="20691"/>
                  <a:pt x="15843" y="20485"/>
                </a:cubicBezTo>
                <a:lnTo>
                  <a:pt x="15843" y="9320"/>
                </a:lnTo>
                <a:cubicBezTo>
                  <a:pt x="15843" y="9115"/>
                  <a:pt x="16004" y="8948"/>
                  <a:pt x="16203" y="8948"/>
                </a:cubicBezTo>
                <a:close/>
                <a:moveTo>
                  <a:pt x="8642" y="10015"/>
                </a:moveTo>
                <a:cubicBezTo>
                  <a:pt x="8046" y="10015"/>
                  <a:pt x="7561" y="10516"/>
                  <a:pt x="7561" y="11132"/>
                </a:cubicBezTo>
                <a:lnTo>
                  <a:pt x="7561" y="20435"/>
                </a:lnTo>
                <a:cubicBezTo>
                  <a:pt x="7561" y="21051"/>
                  <a:pt x="8046" y="21552"/>
                  <a:pt x="8642" y="21552"/>
                </a:cubicBezTo>
                <a:lnTo>
                  <a:pt x="12958" y="21552"/>
                </a:lnTo>
                <a:cubicBezTo>
                  <a:pt x="13554" y="21552"/>
                  <a:pt x="14039" y="21051"/>
                  <a:pt x="14039" y="20435"/>
                </a:cubicBezTo>
                <a:lnTo>
                  <a:pt x="14039" y="11132"/>
                </a:lnTo>
                <a:cubicBezTo>
                  <a:pt x="14039" y="10516"/>
                  <a:pt x="13554" y="10015"/>
                  <a:pt x="12958" y="10015"/>
                </a:cubicBezTo>
                <a:lnTo>
                  <a:pt x="8642" y="10015"/>
                </a:lnTo>
                <a:close/>
                <a:moveTo>
                  <a:pt x="8642" y="10760"/>
                </a:moveTo>
                <a:lnTo>
                  <a:pt x="12958" y="10760"/>
                </a:lnTo>
                <a:cubicBezTo>
                  <a:pt x="13157" y="10760"/>
                  <a:pt x="13318" y="10927"/>
                  <a:pt x="13318" y="11132"/>
                </a:cubicBezTo>
                <a:cubicBezTo>
                  <a:pt x="13318" y="11132"/>
                  <a:pt x="13318" y="20435"/>
                  <a:pt x="13318" y="20435"/>
                </a:cubicBezTo>
                <a:cubicBezTo>
                  <a:pt x="13318" y="20640"/>
                  <a:pt x="13157" y="20807"/>
                  <a:pt x="12958" y="20807"/>
                </a:cubicBezTo>
                <a:lnTo>
                  <a:pt x="8642" y="20807"/>
                </a:lnTo>
                <a:cubicBezTo>
                  <a:pt x="8443" y="20807"/>
                  <a:pt x="8282" y="20640"/>
                  <a:pt x="8282" y="20435"/>
                </a:cubicBezTo>
                <a:lnTo>
                  <a:pt x="8282" y="11132"/>
                </a:lnTo>
                <a:cubicBezTo>
                  <a:pt x="8282" y="10927"/>
                  <a:pt x="8443" y="10760"/>
                  <a:pt x="8642" y="10760"/>
                </a:cubicBezTo>
                <a:close/>
                <a:moveTo>
                  <a:pt x="1081" y="11922"/>
                </a:moveTo>
                <a:cubicBezTo>
                  <a:pt x="484" y="11922"/>
                  <a:pt x="0" y="12423"/>
                  <a:pt x="0" y="13040"/>
                </a:cubicBezTo>
                <a:lnTo>
                  <a:pt x="0" y="20482"/>
                </a:lnTo>
                <a:cubicBezTo>
                  <a:pt x="0" y="21099"/>
                  <a:pt x="484" y="21597"/>
                  <a:pt x="1081" y="21597"/>
                </a:cubicBezTo>
                <a:lnTo>
                  <a:pt x="5397" y="21597"/>
                </a:lnTo>
                <a:cubicBezTo>
                  <a:pt x="5993" y="21597"/>
                  <a:pt x="6478" y="21099"/>
                  <a:pt x="6478" y="20482"/>
                </a:cubicBezTo>
                <a:lnTo>
                  <a:pt x="6478" y="13040"/>
                </a:lnTo>
                <a:cubicBezTo>
                  <a:pt x="6478" y="12423"/>
                  <a:pt x="5993" y="11922"/>
                  <a:pt x="5397" y="11922"/>
                </a:cubicBezTo>
                <a:lnTo>
                  <a:pt x="1081" y="11922"/>
                </a:lnTo>
                <a:close/>
                <a:moveTo>
                  <a:pt x="1081" y="12667"/>
                </a:moveTo>
                <a:lnTo>
                  <a:pt x="5397" y="12667"/>
                </a:lnTo>
                <a:cubicBezTo>
                  <a:pt x="5596" y="12667"/>
                  <a:pt x="5757" y="12834"/>
                  <a:pt x="5757" y="13040"/>
                </a:cubicBezTo>
                <a:cubicBezTo>
                  <a:pt x="5757" y="13040"/>
                  <a:pt x="5757" y="20482"/>
                  <a:pt x="5757" y="20482"/>
                </a:cubicBezTo>
                <a:cubicBezTo>
                  <a:pt x="5757" y="20688"/>
                  <a:pt x="5596" y="20855"/>
                  <a:pt x="5397" y="20855"/>
                </a:cubicBezTo>
                <a:lnTo>
                  <a:pt x="1081" y="20855"/>
                </a:lnTo>
                <a:cubicBezTo>
                  <a:pt x="882" y="20855"/>
                  <a:pt x="720" y="20688"/>
                  <a:pt x="720" y="20482"/>
                </a:cubicBezTo>
                <a:lnTo>
                  <a:pt x="720" y="13040"/>
                </a:lnTo>
                <a:cubicBezTo>
                  <a:pt x="720" y="12834"/>
                  <a:pt x="882" y="12667"/>
                  <a:pt x="1081" y="126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7" name="Shape">
            <a:extLst>
              <a:ext uri="{FF2B5EF4-FFF2-40B4-BE49-F238E27FC236}">
                <a16:creationId xmlns:a16="http://schemas.microsoft.com/office/drawing/2014/main" id="{B24EBEC4-31F9-3A4F-9CB8-0428A667BB32}"/>
              </a:ext>
            </a:extLst>
          </p:cNvPr>
          <p:cNvSpPr/>
          <p:nvPr/>
        </p:nvSpPr>
        <p:spPr>
          <a:xfrm>
            <a:off x="7218685" y="1379438"/>
            <a:ext cx="512986" cy="583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2" h="21417" extrusionOk="0">
                <a:moveTo>
                  <a:pt x="14933" y="0"/>
                </a:moveTo>
                <a:cubicBezTo>
                  <a:pt x="14541" y="0"/>
                  <a:pt x="14223" y="279"/>
                  <a:pt x="14223" y="625"/>
                </a:cubicBezTo>
                <a:lnTo>
                  <a:pt x="14223" y="1878"/>
                </a:lnTo>
                <a:cubicBezTo>
                  <a:pt x="14223" y="2224"/>
                  <a:pt x="14541" y="2503"/>
                  <a:pt x="14933" y="2503"/>
                </a:cubicBezTo>
                <a:cubicBezTo>
                  <a:pt x="15326" y="2503"/>
                  <a:pt x="15644" y="2224"/>
                  <a:pt x="15644" y="1878"/>
                </a:cubicBezTo>
                <a:lnTo>
                  <a:pt x="15644" y="625"/>
                </a:lnTo>
                <a:cubicBezTo>
                  <a:pt x="15644" y="279"/>
                  <a:pt x="15326" y="0"/>
                  <a:pt x="14933" y="0"/>
                </a:cubicBezTo>
                <a:close/>
                <a:moveTo>
                  <a:pt x="10179" y="859"/>
                </a:moveTo>
                <a:cubicBezTo>
                  <a:pt x="9632" y="859"/>
                  <a:pt x="9087" y="1041"/>
                  <a:pt x="8671" y="1407"/>
                </a:cubicBezTo>
                <a:cubicBezTo>
                  <a:pt x="7923" y="2064"/>
                  <a:pt x="7857" y="3067"/>
                  <a:pt x="8409" y="3783"/>
                </a:cubicBezTo>
                <a:lnTo>
                  <a:pt x="8401" y="3833"/>
                </a:lnTo>
                <a:cubicBezTo>
                  <a:pt x="7821" y="6384"/>
                  <a:pt x="6405" y="8704"/>
                  <a:pt x="4313" y="10544"/>
                </a:cubicBezTo>
                <a:lnTo>
                  <a:pt x="626" y="13791"/>
                </a:lnTo>
                <a:cubicBezTo>
                  <a:pt x="-208" y="14524"/>
                  <a:pt x="-208" y="15714"/>
                  <a:pt x="626" y="16447"/>
                </a:cubicBezTo>
                <a:lnTo>
                  <a:pt x="2635" y="18214"/>
                </a:lnTo>
                <a:cubicBezTo>
                  <a:pt x="3469" y="18947"/>
                  <a:pt x="4817" y="18947"/>
                  <a:pt x="5651" y="18214"/>
                </a:cubicBezTo>
                <a:lnTo>
                  <a:pt x="6156" y="17773"/>
                </a:lnTo>
                <a:lnTo>
                  <a:pt x="9678" y="20866"/>
                </a:lnTo>
                <a:cubicBezTo>
                  <a:pt x="10511" y="21600"/>
                  <a:pt x="11859" y="21600"/>
                  <a:pt x="12693" y="20866"/>
                </a:cubicBezTo>
                <a:cubicBezTo>
                  <a:pt x="13525" y="20135"/>
                  <a:pt x="13525" y="18946"/>
                  <a:pt x="12693" y="18214"/>
                </a:cubicBezTo>
                <a:lnTo>
                  <a:pt x="11185" y="16888"/>
                </a:lnTo>
                <a:lnTo>
                  <a:pt x="11687" y="16447"/>
                </a:lnTo>
                <a:cubicBezTo>
                  <a:pt x="12521" y="15714"/>
                  <a:pt x="12521" y="14524"/>
                  <a:pt x="11687" y="13791"/>
                </a:cubicBezTo>
                <a:lnTo>
                  <a:pt x="11347" y="13492"/>
                </a:lnTo>
                <a:cubicBezTo>
                  <a:pt x="13028" y="12457"/>
                  <a:pt x="14938" y="11735"/>
                  <a:pt x="16977" y="11376"/>
                </a:cubicBezTo>
                <a:lnTo>
                  <a:pt x="17034" y="11365"/>
                </a:lnTo>
                <a:cubicBezTo>
                  <a:pt x="17866" y="11859"/>
                  <a:pt x="19000" y="11782"/>
                  <a:pt x="19732" y="11138"/>
                </a:cubicBezTo>
                <a:cubicBezTo>
                  <a:pt x="20563" y="10407"/>
                  <a:pt x="20563" y="9214"/>
                  <a:pt x="19732" y="8482"/>
                </a:cubicBezTo>
                <a:lnTo>
                  <a:pt x="11687" y="1407"/>
                </a:lnTo>
                <a:cubicBezTo>
                  <a:pt x="11271" y="1041"/>
                  <a:pt x="10725" y="859"/>
                  <a:pt x="10179" y="859"/>
                </a:cubicBezTo>
                <a:close/>
                <a:moveTo>
                  <a:pt x="19287" y="1349"/>
                </a:moveTo>
                <a:cubicBezTo>
                  <a:pt x="19105" y="1349"/>
                  <a:pt x="18920" y="1411"/>
                  <a:pt x="18782" y="1533"/>
                </a:cubicBezTo>
                <a:lnTo>
                  <a:pt x="17361" y="2783"/>
                </a:lnTo>
                <a:cubicBezTo>
                  <a:pt x="17083" y="3027"/>
                  <a:pt x="17083" y="3424"/>
                  <a:pt x="17361" y="3668"/>
                </a:cubicBezTo>
                <a:cubicBezTo>
                  <a:pt x="17639" y="3912"/>
                  <a:pt x="18090" y="3912"/>
                  <a:pt x="18368" y="3668"/>
                </a:cubicBezTo>
                <a:lnTo>
                  <a:pt x="19788" y="2419"/>
                </a:lnTo>
                <a:cubicBezTo>
                  <a:pt x="20066" y="2174"/>
                  <a:pt x="20066" y="1777"/>
                  <a:pt x="19788" y="1533"/>
                </a:cubicBezTo>
                <a:cubicBezTo>
                  <a:pt x="19649" y="1411"/>
                  <a:pt x="19469" y="1349"/>
                  <a:pt x="19287" y="1349"/>
                </a:cubicBezTo>
                <a:close/>
                <a:moveTo>
                  <a:pt x="10179" y="2108"/>
                </a:moveTo>
                <a:cubicBezTo>
                  <a:pt x="10361" y="2108"/>
                  <a:pt x="10541" y="2170"/>
                  <a:pt x="10680" y="2292"/>
                </a:cubicBezTo>
                <a:lnTo>
                  <a:pt x="18729" y="9368"/>
                </a:lnTo>
                <a:cubicBezTo>
                  <a:pt x="19007" y="9611"/>
                  <a:pt x="19007" y="10009"/>
                  <a:pt x="18729" y="10253"/>
                </a:cubicBezTo>
                <a:cubicBezTo>
                  <a:pt x="18451" y="10497"/>
                  <a:pt x="18000" y="10497"/>
                  <a:pt x="17723" y="10253"/>
                </a:cubicBezTo>
                <a:lnTo>
                  <a:pt x="9678" y="3177"/>
                </a:lnTo>
                <a:cubicBezTo>
                  <a:pt x="9400" y="2933"/>
                  <a:pt x="9400" y="2537"/>
                  <a:pt x="9678" y="2292"/>
                </a:cubicBezTo>
                <a:cubicBezTo>
                  <a:pt x="9817" y="2170"/>
                  <a:pt x="9997" y="2108"/>
                  <a:pt x="10179" y="2108"/>
                </a:cubicBezTo>
                <a:close/>
                <a:moveTo>
                  <a:pt x="9586" y="4868"/>
                </a:moveTo>
                <a:lnTo>
                  <a:pt x="15796" y="10330"/>
                </a:lnTo>
                <a:cubicBezTo>
                  <a:pt x="13354" y="10886"/>
                  <a:pt x="11107" y="11926"/>
                  <a:pt x="9203" y="13377"/>
                </a:cubicBezTo>
                <a:lnTo>
                  <a:pt x="6126" y="10667"/>
                </a:lnTo>
                <a:cubicBezTo>
                  <a:pt x="7775" y="8992"/>
                  <a:pt x="8954" y="7016"/>
                  <a:pt x="9586" y="4868"/>
                </a:cubicBezTo>
                <a:close/>
                <a:moveTo>
                  <a:pt x="19257" y="5029"/>
                </a:moveTo>
                <a:cubicBezTo>
                  <a:pt x="18864" y="5029"/>
                  <a:pt x="18546" y="5308"/>
                  <a:pt x="18546" y="5654"/>
                </a:cubicBezTo>
                <a:cubicBezTo>
                  <a:pt x="18546" y="5999"/>
                  <a:pt x="18864" y="6278"/>
                  <a:pt x="19257" y="6278"/>
                </a:cubicBezTo>
                <a:lnTo>
                  <a:pt x="20682" y="6278"/>
                </a:lnTo>
                <a:cubicBezTo>
                  <a:pt x="21075" y="6278"/>
                  <a:pt x="21392" y="5999"/>
                  <a:pt x="21392" y="5654"/>
                </a:cubicBezTo>
                <a:cubicBezTo>
                  <a:pt x="21392" y="5308"/>
                  <a:pt x="21075" y="5029"/>
                  <a:pt x="20682" y="5029"/>
                </a:cubicBezTo>
                <a:lnTo>
                  <a:pt x="19257" y="5029"/>
                </a:lnTo>
                <a:close/>
                <a:moveTo>
                  <a:pt x="5150" y="11579"/>
                </a:moveTo>
                <a:lnTo>
                  <a:pt x="8165" y="14236"/>
                </a:lnTo>
                <a:cubicBezTo>
                  <a:pt x="7821" y="14538"/>
                  <a:pt x="5001" y="17018"/>
                  <a:pt x="4648" y="17329"/>
                </a:cubicBezTo>
                <a:cubicBezTo>
                  <a:pt x="4370" y="17573"/>
                  <a:pt x="3920" y="17573"/>
                  <a:pt x="3642" y="17329"/>
                </a:cubicBezTo>
                <a:lnTo>
                  <a:pt x="1628" y="15562"/>
                </a:lnTo>
                <a:cubicBezTo>
                  <a:pt x="1350" y="15317"/>
                  <a:pt x="1350" y="14921"/>
                  <a:pt x="1628" y="14676"/>
                </a:cubicBezTo>
                <a:lnTo>
                  <a:pt x="5150" y="11579"/>
                </a:lnTo>
                <a:close/>
                <a:moveTo>
                  <a:pt x="5202" y="13615"/>
                </a:moveTo>
                <a:cubicBezTo>
                  <a:pt x="5020" y="13615"/>
                  <a:pt x="4839" y="13676"/>
                  <a:pt x="4701" y="13799"/>
                </a:cubicBezTo>
                <a:lnTo>
                  <a:pt x="3694" y="14684"/>
                </a:lnTo>
                <a:cubicBezTo>
                  <a:pt x="3416" y="14928"/>
                  <a:pt x="3416" y="15321"/>
                  <a:pt x="3694" y="15566"/>
                </a:cubicBezTo>
                <a:cubicBezTo>
                  <a:pt x="3972" y="15810"/>
                  <a:pt x="4423" y="15810"/>
                  <a:pt x="4701" y="15566"/>
                </a:cubicBezTo>
                <a:lnTo>
                  <a:pt x="5703" y="14684"/>
                </a:lnTo>
                <a:cubicBezTo>
                  <a:pt x="5981" y="14440"/>
                  <a:pt x="5981" y="14043"/>
                  <a:pt x="5703" y="13799"/>
                </a:cubicBezTo>
                <a:cubicBezTo>
                  <a:pt x="5564" y="13676"/>
                  <a:pt x="5384" y="13615"/>
                  <a:pt x="5202" y="13615"/>
                </a:cubicBezTo>
                <a:close/>
                <a:moveTo>
                  <a:pt x="10214" y="14262"/>
                </a:moveTo>
                <a:lnTo>
                  <a:pt x="10680" y="14676"/>
                </a:lnTo>
                <a:cubicBezTo>
                  <a:pt x="10958" y="14921"/>
                  <a:pt x="10958" y="15317"/>
                  <a:pt x="10680" y="15562"/>
                </a:cubicBezTo>
                <a:lnTo>
                  <a:pt x="10179" y="16002"/>
                </a:lnTo>
                <a:cubicBezTo>
                  <a:pt x="10179" y="16002"/>
                  <a:pt x="9172" y="15117"/>
                  <a:pt x="9172" y="15117"/>
                </a:cubicBezTo>
                <a:cubicBezTo>
                  <a:pt x="9386" y="14929"/>
                  <a:pt x="9708" y="14642"/>
                  <a:pt x="10214" y="14262"/>
                </a:cubicBezTo>
                <a:close/>
                <a:moveTo>
                  <a:pt x="8165" y="16002"/>
                </a:moveTo>
                <a:cubicBezTo>
                  <a:pt x="8165" y="16002"/>
                  <a:pt x="11687" y="19099"/>
                  <a:pt x="11687" y="19099"/>
                </a:cubicBezTo>
                <a:cubicBezTo>
                  <a:pt x="11964" y="19343"/>
                  <a:pt x="11964" y="19741"/>
                  <a:pt x="11687" y="19985"/>
                </a:cubicBezTo>
                <a:cubicBezTo>
                  <a:pt x="11409" y="20229"/>
                  <a:pt x="10957" y="20229"/>
                  <a:pt x="10680" y="19985"/>
                </a:cubicBezTo>
                <a:lnTo>
                  <a:pt x="7163" y="16888"/>
                </a:lnTo>
                <a:lnTo>
                  <a:pt x="8165" y="1600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CFA4D8-602D-4C46-B85A-AE54DEB7DA65}"/>
              </a:ext>
            </a:extLst>
          </p:cNvPr>
          <p:cNvSpPr txBox="1"/>
          <p:nvPr/>
        </p:nvSpPr>
        <p:spPr>
          <a:xfrm>
            <a:off x="6902382" y="2155798"/>
            <a:ext cx="2060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5B9BD5"/>
                </a:solidFill>
                <a:latin typeface="Arial" panose="020B0604020202020204" pitchFamily="34" charset="0"/>
              </a:rPr>
              <a:t>COVID -19</a:t>
            </a:r>
            <a:endParaRPr lang="en-US" sz="2400" dirty="0">
              <a:solidFill>
                <a:srgbClr val="5B9BD5"/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8FE9FBB-26F8-8A49-B6CA-4E82762E7A86}"/>
              </a:ext>
            </a:extLst>
          </p:cNvPr>
          <p:cNvSpPr txBox="1"/>
          <p:nvPr/>
        </p:nvSpPr>
        <p:spPr>
          <a:xfrm>
            <a:off x="9476465" y="2130398"/>
            <a:ext cx="206076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ED7D31"/>
                </a:solidFill>
                <a:latin typeface="Arial" panose="020B0604020202020204" pitchFamily="34" charset="0"/>
              </a:rPr>
              <a:t>RISK</a:t>
            </a:r>
            <a:endParaRPr lang="en-US" sz="2400" dirty="0">
              <a:solidFill>
                <a:srgbClr val="ED7D31"/>
              </a:solidFill>
              <a:latin typeface="Arial" panose="020B0604020202020204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7DD053E-9905-4948-BAF8-7AA0C71536A3}"/>
              </a:ext>
            </a:extLst>
          </p:cNvPr>
          <p:cNvGrpSpPr/>
          <p:nvPr/>
        </p:nvGrpSpPr>
        <p:grpSpPr>
          <a:xfrm>
            <a:off x="713902" y="1402133"/>
            <a:ext cx="5562024" cy="4060662"/>
            <a:chOff x="713902" y="1267136"/>
            <a:chExt cx="4881250" cy="3929817"/>
          </a:xfrm>
        </p:grpSpPr>
        <p:sp>
          <p:nvSpPr>
            <p:cNvPr id="144" name="Shape">
              <a:extLst>
                <a:ext uri="{FF2B5EF4-FFF2-40B4-BE49-F238E27FC236}">
                  <a16:creationId xmlns:a16="http://schemas.microsoft.com/office/drawing/2014/main" id="{2F7EAE29-9FC5-6F49-9202-68B1A1C185EE}"/>
                </a:ext>
              </a:extLst>
            </p:cNvPr>
            <p:cNvSpPr/>
            <p:nvPr/>
          </p:nvSpPr>
          <p:spPr>
            <a:xfrm>
              <a:off x="713902" y="2909448"/>
              <a:ext cx="1080342" cy="1394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14938"/>
                  </a:lnTo>
                  <a:lnTo>
                    <a:pt x="21600" y="6662"/>
                  </a:lnTo>
                  <a:cubicBezTo>
                    <a:pt x="21600" y="666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74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45" name="Shape">
              <a:extLst>
                <a:ext uri="{FF2B5EF4-FFF2-40B4-BE49-F238E27FC236}">
                  <a16:creationId xmlns:a16="http://schemas.microsoft.com/office/drawing/2014/main" id="{449F875C-1C00-D541-A9C7-9E111394FD3E}"/>
                </a:ext>
              </a:extLst>
            </p:cNvPr>
            <p:cNvSpPr/>
            <p:nvPr/>
          </p:nvSpPr>
          <p:spPr>
            <a:xfrm>
              <a:off x="1794244" y="3170132"/>
              <a:ext cx="3800908" cy="869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18205" y="0"/>
                  </a:lnTo>
                  <a:lnTo>
                    <a:pt x="18362" y="4160"/>
                  </a:lnTo>
                  <a:lnTo>
                    <a:pt x="0" y="4160"/>
                  </a:lnTo>
                  <a:lnTo>
                    <a:pt x="0" y="17439"/>
                  </a:lnTo>
                  <a:lnTo>
                    <a:pt x="18362" y="17439"/>
                  </a:lnTo>
                  <a:lnTo>
                    <a:pt x="18205" y="21600"/>
                  </a:lnTo>
                  <a:cubicBezTo>
                    <a:pt x="18205" y="216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FF74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46" name="Shape">
              <a:extLst>
                <a:ext uri="{FF2B5EF4-FFF2-40B4-BE49-F238E27FC236}">
                  <a16:creationId xmlns:a16="http://schemas.microsoft.com/office/drawing/2014/main" id="{2CAED24B-A97C-9F40-9E23-EA7336EC92B2}"/>
                </a:ext>
              </a:extLst>
            </p:cNvPr>
            <p:cNvSpPr/>
            <p:nvPr/>
          </p:nvSpPr>
          <p:spPr>
            <a:xfrm>
              <a:off x="1794244" y="2635729"/>
              <a:ext cx="2745711" cy="86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0"/>
                  </a:moveTo>
                  <a:lnTo>
                    <a:pt x="16900" y="0"/>
                  </a:lnTo>
                  <a:lnTo>
                    <a:pt x="17118" y="4150"/>
                  </a:lnTo>
                  <a:lnTo>
                    <a:pt x="0" y="4150"/>
                  </a:lnTo>
                  <a:lnTo>
                    <a:pt x="0" y="17429"/>
                  </a:lnTo>
                  <a:lnTo>
                    <a:pt x="17118" y="17429"/>
                  </a:lnTo>
                  <a:lnTo>
                    <a:pt x="16900" y="21600"/>
                  </a:lnTo>
                  <a:cubicBezTo>
                    <a:pt x="16900" y="21600"/>
                    <a:pt x="21600" y="10810"/>
                    <a:pt x="21600" y="10810"/>
                  </a:cubicBezTo>
                  <a:close/>
                </a:path>
              </a:pathLst>
            </a:custGeom>
            <a:solidFill>
              <a:srgbClr val="5EBD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47" name="Shape">
              <a:extLst>
                <a:ext uri="{FF2B5EF4-FFF2-40B4-BE49-F238E27FC236}">
                  <a16:creationId xmlns:a16="http://schemas.microsoft.com/office/drawing/2014/main" id="{37C1B484-D9A5-5A46-BA84-641721D830E7}"/>
                </a:ext>
              </a:extLst>
            </p:cNvPr>
            <p:cNvSpPr/>
            <p:nvPr/>
          </p:nvSpPr>
          <p:spPr>
            <a:xfrm>
              <a:off x="713902" y="2016604"/>
              <a:ext cx="1080342" cy="132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577"/>
                  </a:lnTo>
                  <a:lnTo>
                    <a:pt x="21600" y="21600"/>
                  </a:lnTo>
                  <a:lnTo>
                    <a:pt x="21600" y="12875"/>
                  </a:lnTo>
                  <a:cubicBezTo>
                    <a:pt x="21600" y="1287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EBD3E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48" name="Shape">
              <a:extLst>
                <a:ext uri="{FF2B5EF4-FFF2-40B4-BE49-F238E27FC236}">
                  <a16:creationId xmlns:a16="http://schemas.microsoft.com/office/drawing/2014/main" id="{26462D12-9D78-0D47-BFBD-64D4CF6901E7}"/>
                </a:ext>
              </a:extLst>
            </p:cNvPr>
            <p:cNvSpPr/>
            <p:nvPr/>
          </p:nvSpPr>
          <p:spPr>
            <a:xfrm>
              <a:off x="1794244" y="3704535"/>
              <a:ext cx="2745711" cy="869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lnTo>
                    <a:pt x="16900" y="0"/>
                  </a:lnTo>
                  <a:lnTo>
                    <a:pt x="17118" y="4170"/>
                  </a:lnTo>
                  <a:lnTo>
                    <a:pt x="0" y="4170"/>
                  </a:lnTo>
                  <a:lnTo>
                    <a:pt x="0" y="17449"/>
                  </a:lnTo>
                  <a:lnTo>
                    <a:pt x="17118" y="17449"/>
                  </a:lnTo>
                  <a:lnTo>
                    <a:pt x="16900" y="21600"/>
                  </a:lnTo>
                  <a:cubicBezTo>
                    <a:pt x="16900" y="21600"/>
                    <a:pt x="21600" y="10790"/>
                    <a:pt x="21600" y="10790"/>
                  </a:cubicBezTo>
                  <a:close/>
                </a:path>
              </a:pathLst>
            </a:custGeom>
            <a:solidFill>
              <a:srgbClr val="D200A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49" name="Shape">
              <a:extLst>
                <a:ext uri="{FF2B5EF4-FFF2-40B4-BE49-F238E27FC236}">
                  <a16:creationId xmlns:a16="http://schemas.microsoft.com/office/drawing/2014/main" id="{AD1A9668-E233-6F44-A346-3071B8C98B66}"/>
                </a:ext>
              </a:extLst>
            </p:cNvPr>
            <p:cNvSpPr/>
            <p:nvPr/>
          </p:nvSpPr>
          <p:spPr>
            <a:xfrm>
              <a:off x="713902" y="3873980"/>
              <a:ext cx="1080342" cy="1322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023"/>
                  </a:moveTo>
                  <a:lnTo>
                    <a:pt x="0" y="21600"/>
                  </a:lnTo>
                  <a:lnTo>
                    <a:pt x="21600" y="8725"/>
                  </a:lnTo>
                  <a:lnTo>
                    <a:pt x="21600" y="0"/>
                  </a:lnTo>
                  <a:cubicBezTo>
                    <a:pt x="21600" y="0"/>
                    <a:pt x="0" y="7023"/>
                    <a:pt x="0" y="7023"/>
                  </a:cubicBezTo>
                  <a:close/>
                </a:path>
              </a:pathLst>
            </a:custGeom>
            <a:solidFill>
              <a:srgbClr val="D200A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FC08C9C5-6E1B-8145-AAA8-66FAE4BC917E}"/>
                </a:ext>
              </a:extLst>
            </p:cNvPr>
            <p:cNvSpPr/>
            <p:nvPr/>
          </p:nvSpPr>
          <p:spPr>
            <a:xfrm>
              <a:off x="713902" y="1267136"/>
              <a:ext cx="1080342" cy="1538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525"/>
                  </a:lnTo>
                  <a:lnTo>
                    <a:pt x="21600" y="21600"/>
                  </a:lnTo>
                  <a:lnTo>
                    <a:pt x="21600" y="14095"/>
                  </a:lnTo>
                  <a:cubicBezTo>
                    <a:pt x="21600" y="1409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9CD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51" name="Shape">
              <a:extLst>
                <a:ext uri="{FF2B5EF4-FFF2-40B4-BE49-F238E27FC236}">
                  <a16:creationId xmlns:a16="http://schemas.microsoft.com/office/drawing/2014/main" id="{3D99520A-70D5-9045-B4BF-AE4906276185}"/>
                </a:ext>
              </a:extLst>
            </p:cNvPr>
            <p:cNvSpPr/>
            <p:nvPr/>
          </p:nvSpPr>
          <p:spPr>
            <a:xfrm>
              <a:off x="1794244" y="2101327"/>
              <a:ext cx="1730866" cy="869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20"/>
                  </a:moveTo>
                  <a:lnTo>
                    <a:pt x="14145" y="0"/>
                  </a:lnTo>
                  <a:lnTo>
                    <a:pt x="14490" y="4140"/>
                  </a:lnTo>
                  <a:lnTo>
                    <a:pt x="0" y="4140"/>
                  </a:lnTo>
                  <a:lnTo>
                    <a:pt x="0" y="17419"/>
                  </a:lnTo>
                  <a:lnTo>
                    <a:pt x="14490" y="17419"/>
                  </a:lnTo>
                  <a:lnTo>
                    <a:pt x="14145" y="21600"/>
                  </a:lnTo>
                  <a:cubicBezTo>
                    <a:pt x="14145" y="21600"/>
                    <a:pt x="21600" y="10820"/>
                    <a:pt x="21600" y="10820"/>
                  </a:cubicBezTo>
                  <a:close/>
                </a:path>
              </a:pathLst>
            </a:custGeom>
            <a:solidFill>
              <a:srgbClr val="009CD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B1374F7-9FA5-804A-94A0-E796F5B017FB}"/>
                </a:ext>
              </a:extLst>
            </p:cNvPr>
            <p:cNvGrpSpPr/>
            <p:nvPr/>
          </p:nvGrpSpPr>
          <p:grpSpPr>
            <a:xfrm>
              <a:off x="713902" y="1267136"/>
              <a:ext cx="1080342" cy="3929817"/>
              <a:chOff x="3326473" y="1267136"/>
              <a:chExt cx="1080342" cy="3929817"/>
            </a:xfrm>
            <a:solidFill>
              <a:srgbClr val="000000">
                <a:alpha val="20000"/>
              </a:srgbClr>
            </a:solidFill>
          </p:grpSpPr>
          <p:sp>
            <p:nvSpPr>
              <p:cNvPr id="153" name="Shape">
                <a:extLst>
                  <a:ext uri="{FF2B5EF4-FFF2-40B4-BE49-F238E27FC236}">
                    <a16:creationId xmlns:a16="http://schemas.microsoft.com/office/drawing/2014/main" id="{42B4C109-0CE7-E549-8763-4D1DABBCB971}"/>
                  </a:ext>
                </a:extLst>
              </p:cNvPr>
              <p:cNvSpPr/>
              <p:nvPr/>
            </p:nvSpPr>
            <p:spPr>
              <a:xfrm>
                <a:off x="3326473" y="2909448"/>
                <a:ext cx="1080342" cy="1394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14938"/>
                    </a:lnTo>
                    <a:lnTo>
                      <a:pt x="21600" y="6662"/>
                    </a:lnTo>
                    <a:cubicBezTo>
                      <a:pt x="21600" y="666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54" name="Shape">
                <a:extLst>
                  <a:ext uri="{FF2B5EF4-FFF2-40B4-BE49-F238E27FC236}">
                    <a16:creationId xmlns:a16="http://schemas.microsoft.com/office/drawing/2014/main" id="{E5F390C1-4B1A-3D4D-BF74-F3D0AEA62F7E}"/>
                  </a:ext>
                </a:extLst>
              </p:cNvPr>
              <p:cNvSpPr/>
              <p:nvPr/>
            </p:nvSpPr>
            <p:spPr>
              <a:xfrm>
                <a:off x="3326473" y="2016604"/>
                <a:ext cx="1080342" cy="1322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4577"/>
                    </a:lnTo>
                    <a:lnTo>
                      <a:pt x="21600" y="21600"/>
                    </a:lnTo>
                    <a:lnTo>
                      <a:pt x="21600" y="12875"/>
                    </a:lnTo>
                    <a:cubicBezTo>
                      <a:pt x="21600" y="1287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55" name="Shape">
                <a:extLst>
                  <a:ext uri="{FF2B5EF4-FFF2-40B4-BE49-F238E27FC236}">
                    <a16:creationId xmlns:a16="http://schemas.microsoft.com/office/drawing/2014/main" id="{5B678758-6987-5241-88F6-8F65C5910426}"/>
                  </a:ext>
                </a:extLst>
              </p:cNvPr>
              <p:cNvSpPr/>
              <p:nvPr/>
            </p:nvSpPr>
            <p:spPr>
              <a:xfrm>
                <a:off x="3326473" y="3873980"/>
                <a:ext cx="1080342" cy="1322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7023"/>
                    </a:moveTo>
                    <a:lnTo>
                      <a:pt x="0" y="21600"/>
                    </a:lnTo>
                    <a:lnTo>
                      <a:pt x="21600" y="8725"/>
                    </a:lnTo>
                    <a:lnTo>
                      <a:pt x="21600" y="0"/>
                    </a:lnTo>
                    <a:cubicBezTo>
                      <a:pt x="21600" y="0"/>
                      <a:pt x="0" y="7023"/>
                      <a:pt x="0" y="7023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56" name="Shape">
                <a:extLst>
                  <a:ext uri="{FF2B5EF4-FFF2-40B4-BE49-F238E27FC236}">
                    <a16:creationId xmlns:a16="http://schemas.microsoft.com/office/drawing/2014/main" id="{C3630696-9F80-A84C-AD3E-A1982C69A28D}"/>
                  </a:ext>
                </a:extLst>
              </p:cNvPr>
              <p:cNvSpPr/>
              <p:nvPr/>
            </p:nvSpPr>
            <p:spPr>
              <a:xfrm>
                <a:off x="3326473" y="1267136"/>
                <a:ext cx="1080342" cy="1538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10525"/>
                    </a:lnTo>
                    <a:lnTo>
                      <a:pt x="21600" y="21600"/>
                    </a:lnTo>
                    <a:lnTo>
                      <a:pt x="21600" y="14095"/>
                    </a:lnTo>
                    <a:cubicBezTo>
                      <a:pt x="21600" y="1409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kumimoji="0" sz="3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</a:endParaRP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7223BC6-C4DE-A046-ABE5-5B6136814289}"/>
              </a:ext>
            </a:extLst>
          </p:cNvPr>
          <p:cNvGrpSpPr/>
          <p:nvPr/>
        </p:nvGrpSpPr>
        <p:grpSpPr>
          <a:xfrm>
            <a:off x="2087163" y="2550543"/>
            <a:ext cx="1090063" cy="319127"/>
            <a:chOff x="2259931" y="2396886"/>
            <a:chExt cx="744527" cy="319127"/>
          </a:xfrm>
        </p:grpSpPr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C79010E0-F2EB-1840-9717-A49979E53DE6}"/>
                </a:ext>
              </a:extLst>
            </p:cNvPr>
            <p:cNvSpPr/>
            <p:nvPr/>
          </p:nvSpPr>
          <p:spPr>
            <a:xfrm>
              <a:off x="2259931" y="2415546"/>
              <a:ext cx="732087" cy="3004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5FFA590-AF6D-FB47-9FA8-C8A432600FF9}"/>
                </a:ext>
              </a:extLst>
            </p:cNvPr>
            <p:cNvSpPr txBox="1"/>
            <p:nvPr/>
          </p:nvSpPr>
          <p:spPr>
            <a:xfrm>
              <a:off x="2272372" y="2396886"/>
              <a:ext cx="732086" cy="30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COVID-19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FE716A1-48C8-1E49-AA19-C2340A4E490C}"/>
              </a:ext>
            </a:extLst>
          </p:cNvPr>
          <p:cNvGrpSpPr/>
          <p:nvPr/>
        </p:nvGrpSpPr>
        <p:grpSpPr>
          <a:xfrm>
            <a:off x="2087163" y="3125824"/>
            <a:ext cx="1090063" cy="319127"/>
            <a:chOff x="2259931" y="2396886"/>
            <a:chExt cx="744527" cy="319127"/>
          </a:xfrm>
        </p:grpSpPr>
        <p:sp>
          <p:nvSpPr>
            <p:cNvPr id="161" name="Rounded Rectangle 160">
              <a:extLst>
                <a:ext uri="{FF2B5EF4-FFF2-40B4-BE49-F238E27FC236}">
                  <a16:creationId xmlns:a16="http://schemas.microsoft.com/office/drawing/2014/main" id="{3F32DF64-43A4-FF4E-A469-2901D5B1F15C}"/>
                </a:ext>
              </a:extLst>
            </p:cNvPr>
            <p:cNvSpPr/>
            <p:nvPr/>
          </p:nvSpPr>
          <p:spPr>
            <a:xfrm>
              <a:off x="2259931" y="2415546"/>
              <a:ext cx="732087" cy="3004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7631B18-0AB2-C544-AE67-FB74519D5316}"/>
                </a:ext>
              </a:extLst>
            </p:cNvPr>
            <p:cNvSpPr txBox="1"/>
            <p:nvPr/>
          </p:nvSpPr>
          <p:spPr>
            <a:xfrm>
              <a:off x="2272372" y="2396886"/>
              <a:ext cx="732086" cy="30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5000"/>
                </a:lnSpc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RISK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9D441F1-A0F4-F045-9E2A-188CD169156C}"/>
              </a:ext>
            </a:extLst>
          </p:cNvPr>
          <p:cNvGrpSpPr/>
          <p:nvPr/>
        </p:nvGrpSpPr>
        <p:grpSpPr>
          <a:xfrm>
            <a:off x="2087163" y="3671498"/>
            <a:ext cx="1090063" cy="319127"/>
            <a:chOff x="2259931" y="2396886"/>
            <a:chExt cx="744527" cy="319127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88C6F229-2249-3048-9F8B-DD23998779CC}"/>
                </a:ext>
              </a:extLst>
            </p:cNvPr>
            <p:cNvSpPr/>
            <p:nvPr/>
          </p:nvSpPr>
          <p:spPr>
            <a:xfrm>
              <a:off x="2259931" y="2415546"/>
              <a:ext cx="732087" cy="3004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4C96D59-D481-9B43-82B5-78FCCBFD795A}"/>
                </a:ext>
              </a:extLst>
            </p:cNvPr>
            <p:cNvSpPr txBox="1"/>
            <p:nvPr/>
          </p:nvSpPr>
          <p:spPr>
            <a:xfrm>
              <a:off x="2272372" y="2396886"/>
              <a:ext cx="732086" cy="30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5000"/>
                </a:lnSpc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ZONES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AC39C56-8B28-B346-84C1-4283E2C8E01D}"/>
              </a:ext>
            </a:extLst>
          </p:cNvPr>
          <p:cNvGrpSpPr/>
          <p:nvPr/>
        </p:nvGrpSpPr>
        <p:grpSpPr>
          <a:xfrm>
            <a:off x="2087163" y="4235244"/>
            <a:ext cx="1090063" cy="319127"/>
            <a:chOff x="2259931" y="2396886"/>
            <a:chExt cx="744527" cy="319127"/>
          </a:xfrm>
        </p:grpSpPr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8D591F62-2A15-BE45-9910-378747E56677}"/>
                </a:ext>
              </a:extLst>
            </p:cNvPr>
            <p:cNvSpPr/>
            <p:nvPr/>
          </p:nvSpPr>
          <p:spPr>
            <a:xfrm>
              <a:off x="2259931" y="2415546"/>
              <a:ext cx="732087" cy="3004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C74FFDF6-03EF-F94A-AE1A-778924BCE1D8}"/>
                </a:ext>
              </a:extLst>
            </p:cNvPr>
            <p:cNvSpPr txBox="1"/>
            <p:nvPr/>
          </p:nvSpPr>
          <p:spPr>
            <a:xfrm>
              <a:off x="2272372" y="2396886"/>
              <a:ext cx="732086" cy="300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25000"/>
                </a:lnSpc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Availability</a:t>
              </a:r>
            </a:p>
          </p:txBody>
        </p:sp>
      </p:grpSp>
      <p:sp>
        <p:nvSpPr>
          <p:cNvPr id="171" name="Footer Placeholder 4"/>
          <p:cNvSpPr txBox="1">
            <a:spLocks/>
          </p:cNvSpPr>
          <p:nvPr/>
        </p:nvSpPr>
        <p:spPr>
          <a:xfrm>
            <a:off x="11095993" y="6492875"/>
            <a:ext cx="127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GENPACT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4F3F3EF-0691-7440-9FB4-74DA583D7D84}"/>
              </a:ext>
            </a:extLst>
          </p:cNvPr>
          <p:cNvSpPr txBox="1"/>
          <p:nvPr/>
        </p:nvSpPr>
        <p:spPr>
          <a:xfrm>
            <a:off x="591908" y="1888471"/>
            <a:ext cx="27437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9CD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Strengths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9CD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96A537E-400A-9A46-9C6E-A7DE173E3067}"/>
              </a:ext>
            </a:extLst>
          </p:cNvPr>
          <p:cNvSpPr txBox="1"/>
          <p:nvPr/>
        </p:nvSpPr>
        <p:spPr>
          <a:xfrm>
            <a:off x="355601" y="2338516"/>
            <a:ext cx="3171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sz="1200" b="0" i="0" dirty="0" smtClean="0">
                <a:solidFill>
                  <a:srgbClr val="66666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do not hav</a:t>
            </a:r>
            <a:r>
              <a:rPr lang="en-US" sz="1200" dirty="0" smtClean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to share any confidential data with any of the outside </a:t>
            </a:r>
            <a:r>
              <a:rPr lang="en-US" sz="1200" dirty="0" smtClean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application. We do not have to save any data  at our local</a:t>
            </a:r>
            <a:endParaRPr lang="en-US" sz="12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740E4A-D050-844F-8A64-DC46E7704B89}"/>
              </a:ext>
            </a:extLst>
          </p:cNvPr>
          <p:cNvGrpSpPr/>
          <p:nvPr/>
        </p:nvGrpSpPr>
        <p:grpSpPr>
          <a:xfrm>
            <a:off x="3911627" y="1755680"/>
            <a:ext cx="4005080" cy="4010916"/>
            <a:chOff x="3298888" y="1756512"/>
            <a:chExt cx="3917814" cy="3923524"/>
          </a:xfrm>
        </p:grpSpPr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6AAB94EA-7B64-FE49-AEC5-7585F8D40454}"/>
                </a:ext>
              </a:extLst>
            </p:cNvPr>
            <p:cNvSpPr/>
            <p:nvPr/>
          </p:nvSpPr>
          <p:spPr>
            <a:xfrm rot="8100000">
              <a:off x="4490627" y="1756512"/>
              <a:ext cx="1534340" cy="1534340"/>
            </a:xfrm>
            <a:prstGeom prst="cube">
              <a:avLst>
                <a:gd name="adj" fmla="val 1463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C459DEB4-AA9C-7C42-A1DC-7CC6B54613B0}"/>
                </a:ext>
              </a:extLst>
            </p:cNvPr>
            <p:cNvSpPr/>
            <p:nvPr/>
          </p:nvSpPr>
          <p:spPr>
            <a:xfrm rot="13500000">
              <a:off x="5682362" y="2951104"/>
              <a:ext cx="1534340" cy="1534340"/>
            </a:xfrm>
            <a:prstGeom prst="cube">
              <a:avLst>
                <a:gd name="adj" fmla="val 1463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FE242076-6381-F347-9761-651C5B9C26B0}"/>
                </a:ext>
              </a:extLst>
            </p:cNvPr>
            <p:cNvSpPr/>
            <p:nvPr/>
          </p:nvSpPr>
          <p:spPr>
            <a:xfrm rot="18900000">
              <a:off x="4490629" y="4145696"/>
              <a:ext cx="1534340" cy="1534340"/>
            </a:xfrm>
            <a:prstGeom prst="cube">
              <a:avLst>
                <a:gd name="adj" fmla="val 1463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1B15E104-75CD-0946-9CD4-DBBCFE5F30A1}"/>
                </a:ext>
              </a:extLst>
            </p:cNvPr>
            <p:cNvSpPr/>
            <p:nvPr/>
          </p:nvSpPr>
          <p:spPr>
            <a:xfrm rot="2700000">
              <a:off x="3298888" y="2951104"/>
              <a:ext cx="1534340" cy="1534340"/>
            </a:xfrm>
            <a:prstGeom prst="cube">
              <a:avLst>
                <a:gd name="adj" fmla="val 1463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B4E2DCC-8B34-A147-93F5-A0267776CD9B}"/>
              </a:ext>
            </a:extLst>
          </p:cNvPr>
          <p:cNvSpPr txBox="1"/>
          <p:nvPr/>
        </p:nvSpPr>
        <p:spPr>
          <a:xfrm>
            <a:off x="3880631" y="3393733"/>
            <a:ext cx="128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4F46A55-B929-8341-8650-03045947D3D8}"/>
              </a:ext>
            </a:extLst>
          </p:cNvPr>
          <p:cNvSpPr txBox="1"/>
          <p:nvPr/>
        </p:nvSpPr>
        <p:spPr>
          <a:xfrm>
            <a:off x="5262584" y="1969653"/>
            <a:ext cx="128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FFBC9EF-47AB-BA40-8555-47F0EF10F617}"/>
              </a:ext>
            </a:extLst>
          </p:cNvPr>
          <p:cNvSpPr txBox="1"/>
          <p:nvPr/>
        </p:nvSpPr>
        <p:spPr>
          <a:xfrm>
            <a:off x="6603380" y="3393733"/>
            <a:ext cx="128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2ACD15-1E9E-CF40-B716-D7A71A1224D9}"/>
              </a:ext>
            </a:extLst>
          </p:cNvPr>
          <p:cNvSpPr txBox="1"/>
          <p:nvPr/>
        </p:nvSpPr>
        <p:spPr>
          <a:xfrm>
            <a:off x="5262584" y="4796349"/>
            <a:ext cx="128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2F8D1F-F9B0-214E-9465-EADAA6953A67}"/>
              </a:ext>
            </a:extLst>
          </p:cNvPr>
          <p:cNvSpPr txBox="1"/>
          <p:nvPr/>
        </p:nvSpPr>
        <p:spPr>
          <a:xfrm>
            <a:off x="591908" y="4940258"/>
            <a:ext cx="27437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74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Opportunities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7A5486D-D68B-BE41-97BB-8F749BD3C542}"/>
              </a:ext>
            </a:extLst>
          </p:cNvPr>
          <p:cNvSpPr txBox="1"/>
          <p:nvPr/>
        </p:nvSpPr>
        <p:spPr>
          <a:xfrm>
            <a:off x="591908" y="5381159"/>
            <a:ext cx="2743752" cy="993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sz="1200" noProof="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will be an opportunity for all the organizations/apartments to have a check on a regular basis what % of staff can be allowed at a time.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E4F4EB5-D0CA-4844-B6D5-414ED3CAFB51}"/>
              </a:ext>
            </a:extLst>
          </p:cNvPr>
          <p:cNvSpPr txBox="1"/>
          <p:nvPr/>
        </p:nvSpPr>
        <p:spPr>
          <a:xfrm>
            <a:off x="8758804" y="2320271"/>
            <a:ext cx="27437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EBD3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Weaknesses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5EBD3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50AEDB-C461-D848-82F9-6409724E82B7}"/>
              </a:ext>
            </a:extLst>
          </p:cNvPr>
          <p:cNvSpPr txBox="1"/>
          <p:nvPr/>
        </p:nvSpPr>
        <p:spPr>
          <a:xfrm>
            <a:off x="8758804" y="2770316"/>
            <a:ext cx="2743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would need to get live data on regular </a:t>
            </a: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307DD3-AF05-0A42-9FD6-BEBF85A41BB3}"/>
              </a:ext>
            </a:extLst>
          </p:cNvPr>
          <p:cNvSpPr txBox="1"/>
          <p:nvPr/>
        </p:nvSpPr>
        <p:spPr>
          <a:xfrm>
            <a:off x="8758804" y="4660858"/>
            <a:ext cx="274375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E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Threats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AAA2295-F12E-C746-8F99-B2B323B3D9DB}"/>
              </a:ext>
            </a:extLst>
          </p:cNvPr>
          <p:cNvSpPr txBox="1"/>
          <p:nvPr/>
        </p:nvSpPr>
        <p:spPr>
          <a:xfrm>
            <a:off x="8758804" y="5101759"/>
            <a:ext cx="27437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5000"/>
              </a:lnSpc>
            </a:pPr>
            <a:r>
              <a:rPr lang="en-US" sz="1200" dirty="0" smtClean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staff’s current address is not updated the application may not give a clear picture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 Same Side Corner Rectangle 87">
            <a:extLst>
              <a:ext uri="{FF2B5EF4-FFF2-40B4-BE49-F238E27FC236}">
                <a16:creationId xmlns:a16="http://schemas.microsoft.com/office/drawing/2014/main" id="{D09BBC56-7A85-3049-90C9-44EDA0E25306}"/>
              </a:ext>
            </a:extLst>
          </p:cNvPr>
          <p:cNvSpPr/>
          <p:nvPr/>
        </p:nvSpPr>
        <p:spPr>
          <a:xfrm rot="5400000">
            <a:off x="923495" y="2044035"/>
            <a:ext cx="55320" cy="553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ound Same Side Corner Rectangle 88">
            <a:extLst>
              <a:ext uri="{FF2B5EF4-FFF2-40B4-BE49-F238E27FC236}">
                <a16:creationId xmlns:a16="http://schemas.microsoft.com/office/drawing/2014/main" id="{9AE85FF6-0C30-B942-BE25-8DA280284EE1}"/>
              </a:ext>
            </a:extLst>
          </p:cNvPr>
          <p:cNvSpPr/>
          <p:nvPr/>
        </p:nvSpPr>
        <p:spPr>
          <a:xfrm rot="5400000">
            <a:off x="923495" y="5120740"/>
            <a:ext cx="55320" cy="553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 Same Side Corner Rectangle 89">
            <a:extLst>
              <a:ext uri="{FF2B5EF4-FFF2-40B4-BE49-F238E27FC236}">
                <a16:creationId xmlns:a16="http://schemas.microsoft.com/office/drawing/2014/main" id="{3B6EA38F-0E4D-1D42-8F1D-9AE5D55DA808}"/>
              </a:ext>
            </a:extLst>
          </p:cNvPr>
          <p:cNvSpPr/>
          <p:nvPr/>
        </p:nvSpPr>
        <p:spPr>
          <a:xfrm rot="5400000">
            <a:off x="9079943" y="2475835"/>
            <a:ext cx="55320" cy="553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 Same Side Corner Rectangle 90">
            <a:extLst>
              <a:ext uri="{FF2B5EF4-FFF2-40B4-BE49-F238E27FC236}">
                <a16:creationId xmlns:a16="http://schemas.microsoft.com/office/drawing/2014/main" id="{1F44CA5F-AA51-0948-9C90-F077D6B8C1BE}"/>
              </a:ext>
            </a:extLst>
          </p:cNvPr>
          <p:cNvSpPr/>
          <p:nvPr/>
        </p:nvSpPr>
        <p:spPr>
          <a:xfrm rot="5400000">
            <a:off x="9079943" y="4803240"/>
            <a:ext cx="55320" cy="5533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Shape">
            <a:extLst>
              <a:ext uri="{FF2B5EF4-FFF2-40B4-BE49-F238E27FC236}">
                <a16:creationId xmlns:a16="http://schemas.microsoft.com/office/drawing/2014/main" id="{E946C1E6-A7EF-724E-A04A-1CACD1254A57}"/>
              </a:ext>
            </a:extLst>
          </p:cNvPr>
          <p:cNvSpPr/>
          <p:nvPr/>
        </p:nvSpPr>
        <p:spPr>
          <a:xfrm>
            <a:off x="698543" y="1102104"/>
            <a:ext cx="680924" cy="70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600" extrusionOk="0">
                <a:moveTo>
                  <a:pt x="18882" y="0"/>
                </a:moveTo>
                <a:cubicBezTo>
                  <a:pt x="18668" y="0"/>
                  <a:pt x="18492" y="170"/>
                  <a:pt x="18492" y="376"/>
                </a:cubicBezTo>
                <a:lnTo>
                  <a:pt x="18492" y="745"/>
                </a:lnTo>
                <a:lnTo>
                  <a:pt x="18108" y="745"/>
                </a:lnTo>
                <a:cubicBezTo>
                  <a:pt x="17895" y="745"/>
                  <a:pt x="17718" y="915"/>
                  <a:pt x="17718" y="1121"/>
                </a:cubicBezTo>
                <a:cubicBezTo>
                  <a:pt x="17718" y="1326"/>
                  <a:pt x="17895" y="1490"/>
                  <a:pt x="18108" y="1490"/>
                </a:cubicBezTo>
                <a:lnTo>
                  <a:pt x="18492" y="1490"/>
                </a:lnTo>
                <a:lnTo>
                  <a:pt x="18492" y="1865"/>
                </a:lnTo>
                <a:cubicBezTo>
                  <a:pt x="18492" y="2071"/>
                  <a:pt x="18668" y="2234"/>
                  <a:pt x="18882" y="2234"/>
                </a:cubicBezTo>
                <a:cubicBezTo>
                  <a:pt x="19096" y="2234"/>
                  <a:pt x="19265" y="2071"/>
                  <a:pt x="19265" y="1865"/>
                </a:cubicBezTo>
                <a:lnTo>
                  <a:pt x="19265" y="1490"/>
                </a:lnTo>
                <a:lnTo>
                  <a:pt x="19656" y="1490"/>
                </a:lnTo>
                <a:cubicBezTo>
                  <a:pt x="19870" y="1490"/>
                  <a:pt x="20039" y="1326"/>
                  <a:pt x="20039" y="1121"/>
                </a:cubicBezTo>
                <a:cubicBezTo>
                  <a:pt x="20039" y="915"/>
                  <a:pt x="19870" y="745"/>
                  <a:pt x="19656" y="745"/>
                </a:cubicBezTo>
                <a:lnTo>
                  <a:pt x="19265" y="745"/>
                </a:lnTo>
                <a:lnTo>
                  <a:pt x="19265" y="376"/>
                </a:lnTo>
                <a:cubicBezTo>
                  <a:pt x="19265" y="170"/>
                  <a:pt x="19096" y="0"/>
                  <a:pt x="18882" y="0"/>
                </a:cubicBezTo>
                <a:close/>
                <a:moveTo>
                  <a:pt x="9768" y="656"/>
                </a:moveTo>
                <a:cubicBezTo>
                  <a:pt x="9050" y="655"/>
                  <a:pt x="8387" y="1037"/>
                  <a:pt x="8050" y="1647"/>
                </a:cubicBezTo>
                <a:cubicBezTo>
                  <a:pt x="7823" y="2076"/>
                  <a:pt x="7836" y="2589"/>
                  <a:pt x="8085" y="3007"/>
                </a:cubicBezTo>
                <a:cubicBezTo>
                  <a:pt x="8450" y="3636"/>
                  <a:pt x="9080" y="4380"/>
                  <a:pt x="10002" y="4380"/>
                </a:cubicBezTo>
                <a:cubicBezTo>
                  <a:pt x="10895" y="4353"/>
                  <a:pt x="11784" y="4463"/>
                  <a:pt x="12643" y="4701"/>
                </a:cubicBezTo>
                <a:cubicBezTo>
                  <a:pt x="12826" y="4760"/>
                  <a:pt x="12992" y="4860"/>
                  <a:pt x="13125" y="4995"/>
                </a:cubicBezTo>
                <a:cubicBezTo>
                  <a:pt x="14630" y="6546"/>
                  <a:pt x="14474" y="8307"/>
                  <a:pt x="14339" y="9860"/>
                </a:cubicBezTo>
                <a:cubicBezTo>
                  <a:pt x="14300" y="10292"/>
                  <a:pt x="14268" y="10702"/>
                  <a:pt x="14268" y="11090"/>
                </a:cubicBezTo>
                <a:cubicBezTo>
                  <a:pt x="14279" y="11622"/>
                  <a:pt x="14350" y="12146"/>
                  <a:pt x="14481" y="12662"/>
                </a:cubicBezTo>
                <a:cubicBezTo>
                  <a:pt x="14560" y="12999"/>
                  <a:pt x="14475" y="13352"/>
                  <a:pt x="14247" y="13619"/>
                </a:cubicBezTo>
                <a:cubicBezTo>
                  <a:pt x="14994" y="13920"/>
                  <a:pt x="15706" y="14294"/>
                  <a:pt x="16376" y="14733"/>
                </a:cubicBezTo>
                <a:cubicBezTo>
                  <a:pt x="16491" y="14807"/>
                  <a:pt x="16556" y="14934"/>
                  <a:pt x="16547" y="15067"/>
                </a:cubicBezTo>
                <a:cubicBezTo>
                  <a:pt x="16537" y="15200"/>
                  <a:pt x="16451" y="15317"/>
                  <a:pt x="16327" y="15375"/>
                </a:cubicBezTo>
                <a:cubicBezTo>
                  <a:pt x="16202" y="15433"/>
                  <a:pt x="16058" y="15429"/>
                  <a:pt x="15943" y="15354"/>
                </a:cubicBezTo>
                <a:cubicBezTo>
                  <a:pt x="15056" y="14765"/>
                  <a:pt x="14077" y="14309"/>
                  <a:pt x="13047" y="14001"/>
                </a:cubicBezTo>
                <a:cubicBezTo>
                  <a:pt x="13040" y="14000"/>
                  <a:pt x="13040" y="13998"/>
                  <a:pt x="13033" y="13995"/>
                </a:cubicBezTo>
                <a:cubicBezTo>
                  <a:pt x="12417" y="13808"/>
                  <a:pt x="11776" y="13706"/>
                  <a:pt x="11131" y="13694"/>
                </a:cubicBezTo>
                <a:cubicBezTo>
                  <a:pt x="10839" y="13694"/>
                  <a:pt x="10559" y="13707"/>
                  <a:pt x="10286" y="13728"/>
                </a:cubicBezTo>
                <a:cubicBezTo>
                  <a:pt x="10107" y="13743"/>
                  <a:pt x="9934" y="13772"/>
                  <a:pt x="9761" y="13796"/>
                </a:cubicBezTo>
                <a:cubicBezTo>
                  <a:pt x="9678" y="13807"/>
                  <a:pt x="9593" y="13811"/>
                  <a:pt x="9512" y="13824"/>
                </a:cubicBezTo>
                <a:cubicBezTo>
                  <a:pt x="9298" y="13861"/>
                  <a:pt x="9085" y="13909"/>
                  <a:pt x="8880" y="13960"/>
                </a:cubicBezTo>
                <a:cubicBezTo>
                  <a:pt x="8849" y="13968"/>
                  <a:pt x="8819" y="13973"/>
                  <a:pt x="8788" y="13981"/>
                </a:cubicBezTo>
                <a:cubicBezTo>
                  <a:pt x="8562" y="14041"/>
                  <a:pt x="8341" y="14114"/>
                  <a:pt x="8128" y="14193"/>
                </a:cubicBezTo>
                <a:lnTo>
                  <a:pt x="8114" y="14200"/>
                </a:lnTo>
                <a:cubicBezTo>
                  <a:pt x="5518" y="15169"/>
                  <a:pt x="3774" y="17563"/>
                  <a:pt x="2726" y="21518"/>
                </a:cubicBezTo>
                <a:lnTo>
                  <a:pt x="6027" y="21518"/>
                </a:lnTo>
                <a:cubicBezTo>
                  <a:pt x="6233" y="21519"/>
                  <a:pt x="6428" y="21440"/>
                  <a:pt x="6573" y="21299"/>
                </a:cubicBezTo>
                <a:lnTo>
                  <a:pt x="6836" y="21053"/>
                </a:lnTo>
                <a:cubicBezTo>
                  <a:pt x="7044" y="20853"/>
                  <a:pt x="7353" y="20783"/>
                  <a:pt x="7631" y="20876"/>
                </a:cubicBezTo>
                <a:cubicBezTo>
                  <a:pt x="9024" y="21309"/>
                  <a:pt x="10476" y="21522"/>
                  <a:pt x="11940" y="21518"/>
                </a:cubicBezTo>
                <a:cubicBezTo>
                  <a:pt x="18307" y="21518"/>
                  <a:pt x="20733" y="18561"/>
                  <a:pt x="21480" y="17288"/>
                </a:cubicBezTo>
                <a:cubicBezTo>
                  <a:pt x="21577" y="17123"/>
                  <a:pt x="21600" y="16925"/>
                  <a:pt x="21551" y="16742"/>
                </a:cubicBezTo>
                <a:lnTo>
                  <a:pt x="20494" y="12669"/>
                </a:lnTo>
                <a:cubicBezTo>
                  <a:pt x="19878" y="10309"/>
                  <a:pt x="18228" y="8143"/>
                  <a:pt x="17242" y="6854"/>
                </a:cubicBezTo>
                <a:cubicBezTo>
                  <a:pt x="17010" y="6548"/>
                  <a:pt x="16813" y="6291"/>
                  <a:pt x="16667" y="6082"/>
                </a:cubicBezTo>
                <a:cubicBezTo>
                  <a:pt x="16491" y="5826"/>
                  <a:pt x="16220" y="5397"/>
                  <a:pt x="15872" y="4804"/>
                </a:cubicBezTo>
                <a:cubicBezTo>
                  <a:pt x="15371" y="3953"/>
                  <a:pt x="14674" y="3228"/>
                  <a:pt x="13828" y="2685"/>
                </a:cubicBezTo>
                <a:lnTo>
                  <a:pt x="11152" y="970"/>
                </a:lnTo>
                <a:cubicBezTo>
                  <a:pt x="10833" y="765"/>
                  <a:pt x="10457" y="656"/>
                  <a:pt x="10073" y="656"/>
                </a:cubicBezTo>
                <a:lnTo>
                  <a:pt x="9768" y="656"/>
                </a:lnTo>
                <a:close/>
                <a:moveTo>
                  <a:pt x="5707" y="6997"/>
                </a:moveTo>
                <a:cubicBezTo>
                  <a:pt x="5493" y="6997"/>
                  <a:pt x="5317" y="7167"/>
                  <a:pt x="5317" y="7373"/>
                </a:cubicBezTo>
                <a:lnTo>
                  <a:pt x="5317" y="7742"/>
                </a:lnTo>
                <a:lnTo>
                  <a:pt x="4933" y="7742"/>
                </a:lnTo>
                <a:cubicBezTo>
                  <a:pt x="4720" y="7742"/>
                  <a:pt x="4543" y="7912"/>
                  <a:pt x="4543" y="8118"/>
                </a:cubicBezTo>
                <a:cubicBezTo>
                  <a:pt x="4543" y="8324"/>
                  <a:pt x="4720" y="8487"/>
                  <a:pt x="4933" y="8487"/>
                </a:cubicBezTo>
                <a:lnTo>
                  <a:pt x="5317" y="8487"/>
                </a:lnTo>
                <a:lnTo>
                  <a:pt x="5317" y="8863"/>
                </a:lnTo>
                <a:cubicBezTo>
                  <a:pt x="5317" y="9069"/>
                  <a:pt x="5493" y="9232"/>
                  <a:pt x="5707" y="9232"/>
                </a:cubicBezTo>
                <a:cubicBezTo>
                  <a:pt x="5921" y="9232"/>
                  <a:pt x="6091" y="9069"/>
                  <a:pt x="6091" y="8863"/>
                </a:cubicBezTo>
                <a:lnTo>
                  <a:pt x="6091" y="8487"/>
                </a:lnTo>
                <a:lnTo>
                  <a:pt x="6481" y="8487"/>
                </a:lnTo>
                <a:cubicBezTo>
                  <a:pt x="6695" y="8487"/>
                  <a:pt x="6864" y="8324"/>
                  <a:pt x="6864" y="8118"/>
                </a:cubicBezTo>
                <a:cubicBezTo>
                  <a:pt x="6864" y="7912"/>
                  <a:pt x="6695" y="7742"/>
                  <a:pt x="6481" y="7742"/>
                </a:cubicBezTo>
                <a:lnTo>
                  <a:pt x="6091" y="7742"/>
                </a:lnTo>
                <a:lnTo>
                  <a:pt x="6091" y="7373"/>
                </a:lnTo>
                <a:cubicBezTo>
                  <a:pt x="6091" y="7167"/>
                  <a:pt x="5921" y="6997"/>
                  <a:pt x="5707" y="6997"/>
                </a:cubicBezTo>
                <a:close/>
                <a:moveTo>
                  <a:pt x="4273" y="13776"/>
                </a:moveTo>
                <a:cubicBezTo>
                  <a:pt x="2823" y="13801"/>
                  <a:pt x="1407" y="14212"/>
                  <a:pt x="185" y="14965"/>
                </a:cubicBezTo>
                <a:cubicBezTo>
                  <a:pt x="72" y="15033"/>
                  <a:pt x="1" y="15151"/>
                  <a:pt x="0" y="15279"/>
                </a:cubicBezTo>
                <a:cubicBezTo>
                  <a:pt x="0" y="15279"/>
                  <a:pt x="0" y="21224"/>
                  <a:pt x="0" y="21224"/>
                </a:cubicBezTo>
                <a:cubicBezTo>
                  <a:pt x="0" y="21431"/>
                  <a:pt x="176" y="21600"/>
                  <a:pt x="390" y="21600"/>
                </a:cubicBezTo>
                <a:lnTo>
                  <a:pt x="2023" y="21600"/>
                </a:lnTo>
                <a:cubicBezTo>
                  <a:pt x="2952" y="17983"/>
                  <a:pt x="4428" y="15553"/>
                  <a:pt x="6552" y="14234"/>
                </a:cubicBezTo>
                <a:cubicBezTo>
                  <a:pt x="5830" y="13939"/>
                  <a:pt x="5057" y="13785"/>
                  <a:pt x="4273" y="1377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Shape">
            <a:extLst>
              <a:ext uri="{FF2B5EF4-FFF2-40B4-BE49-F238E27FC236}">
                <a16:creationId xmlns:a16="http://schemas.microsoft.com/office/drawing/2014/main" id="{D1670C1A-99B6-F440-A4D0-95ABCA0468CB}"/>
              </a:ext>
            </a:extLst>
          </p:cNvPr>
          <p:cNvSpPr/>
          <p:nvPr/>
        </p:nvSpPr>
        <p:spPr>
          <a:xfrm>
            <a:off x="8812711" y="1590777"/>
            <a:ext cx="786535" cy="720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1" y="0"/>
                </a:moveTo>
                <a:cubicBezTo>
                  <a:pt x="9600" y="0"/>
                  <a:pt x="9224" y="411"/>
                  <a:pt x="9224" y="914"/>
                </a:cubicBezTo>
                <a:lnTo>
                  <a:pt x="9224" y="2142"/>
                </a:lnTo>
                <a:cubicBezTo>
                  <a:pt x="9224" y="2645"/>
                  <a:pt x="9600" y="3046"/>
                  <a:pt x="10061" y="3046"/>
                </a:cubicBezTo>
                <a:cubicBezTo>
                  <a:pt x="10522" y="3046"/>
                  <a:pt x="10890" y="2645"/>
                  <a:pt x="10890" y="2142"/>
                </a:cubicBezTo>
                <a:lnTo>
                  <a:pt x="10890" y="914"/>
                </a:lnTo>
                <a:cubicBezTo>
                  <a:pt x="10890" y="411"/>
                  <a:pt x="10522" y="0"/>
                  <a:pt x="10061" y="0"/>
                </a:cubicBezTo>
                <a:close/>
                <a:moveTo>
                  <a:pt x="3720" y="3145"/>
                </a:moveTo>
                <a:cubicBezTo>
                  <a:pt x="3507" y="3145"/>
                  <a:pt x="3289" y="3232"/>
                  <a:pt x="3126" y="3410"/>
                </a:cubicBezTo>
                <a:cubicBezTo>
                  <a:pt x="2800" y="3766"/>
                  <a:pt x="2800" y="4341"/>
                  <a:pt x="3126" y="4697"/>
                </a:cubicBezTo>
                <a:cubicBezTo>
                  <a:pt x="3126" y="4697"/>
                  <a:pt x="3927" y="5572"/>
                  <a:pt x="3927" y="5572"/>
                </a:cubicBezTo>
                <a:cubicBezTo>
                  <a:pt x="4091" y="5749"/>
                  <a:pt x="4299" y="5837"/>
                  <a:pt x="4513" y="5837"/>
                </a:cubicBezTo>
                <a:cubicBezTo>
                  <a:pt x="4726" y="5837"/>
                  <a:pt x="4944" y="5749"/>
                  <a:pt x="5107" y="5572"/>
                </a:cubicBezTo>
                <a:cubicBezTo>
                  <a:pt x="5433" y="5216"/>
                  <a:pt x="5433" y="4640"/>
                  <a:pt x="5107" y="4285"/>
                </a:cubicBezTo>
                <a:lnTo>
                  <a:pt x="4306" y="3410"/>
                </a:lnTo>
                <a:cubicBezTo>
                  <a:pt x="4143" y="3232"/>
                  <a:pt x="3934" y="3145"/>
                  <a:pt x="3720" y="3145"/>
                </a:cubicBezTo>
                <a:close/>
                <a:moveTo>
                  <a:pt x="10088" y="4088"/>
                </a:moveTo>
                <a:cubicBezTo>
                  <a:pt x="6752" y="4088"/>
                  <a:pt x="4035" y="7052"/>
                  <a:pt x="4035" y="10692"/>
                </a:cubicBezTo>
                <a:cubicBezTo>
                  <a:pt x="4035" y="14332"/>
                  <a:pt x="6752" y="17286"/>
                  <a:pt x="10088" y="17286"/>
                </a:cubicBezTo>
                <a:cubicBezTo>
                  <a:pt x="11071" y="17286"/>
                  <a:pt x="11996" y="17034"/>
                  <a:pt x="12818" y="16578"/>
                </a:cubicBezTo>
                <a:cubicBezTo>
                  <a:pt x="13639" y="17034"/>
                  <a:pt x="14573" y="17286"/>
                  <a:pt x="15556" y="17286"/>
                </a:cubicBezTo>
                <a:cubicBezTo>
                  <a:pt x="16288" y="17286"/>
                  <a:pt x="17001" y="17153"/>
                  <a:pt x="17682" y="16873"/>
                </a:cubicBezTo>
                <a:cubicBezTo>
                  <a:pt x="18113" y="16696"/>
                  <a:pt x="18330" y="16164"/>
                  <a:pt x="18168" y="15694"/>
                </a:cubicBezTo>
                <a:cubicBezTo>
                  <a:pt x="18006" y="15223"/>
                  <a:pt x="17528" y="14986"/>
                  <a:pt x="17096" y="15163"/>
                </a:cubicBezTo>
                <a:cubicBezTo>
                  <a:pt x="16604" y="15365"/>
                  <a:pt x="16087" y="15468"/>
                  <a:pt x="15556" y="15468"/>
                </a:cubicBezTo>
                <a:cubicBezTo>
                  <a:pt x="15160" y="15468"/>
                  <a:pt x="14777" y="15409"/>
                  <a:pt x="14412" y="15301"/>
                </a:cubicBezTo>
                <a:cubicBezTo>
                  <a:pt x="15481" y="14110"/>
                  <a:pt x="16132" y="12486"/>
                  <a:pt x="16132" y="10692"/>
                </a:cubicBezTo>
                <a:cubicBezTo>
                  <a:pt x="16132" y="8898"/>
                  <a:pt x="15481" y="7264"/>
                  <a:pt x="14412" y="6073"/>
                </a:cubicBezTo>
                <a:cubicBezTo>
                  <a:pt x="14777" y="5965"/>
                  <a:pt x="15160" y="5906"/>
                  <a:pt x="15556" y="5906"/>
                </a:cubicBezTo>
                <a:cubicBezTo>
                  <a:pt x="17972" y="5906"/>
                  <a:pt x="19934" y="8056"/>
                  <a:pt x="19934" y="10692"/>
                </a:cubicBezTo>
                <a:cubicBezTo>
                  <a:pt x="19934" y="11342"/>
                  <a:pt x="19814" y="11966"/>
                  <a:pt x="19582" y="12559"/>
                </a:cubicBezTo>
                <a:cubicBezTo>
                  <a:pt x="19402" y="13022"/>
                  <a:pt x="19600" y="13561"/>
                  <a:pt x="20024" y="13758"/>
                </a:cubicBezTo>
                <a:cubicBezTo>
                  <a:pt x="20448" y="13955"/>
                  <a:pt x="20942" y="13739"/>
                  <a:pt x="21123" y="13276"/>
                </a:cubicBezTo>
                <a:cubicBezTo>
                  <a:pt x="21443" y="12457"/>
                  <a:pt x="21600" y="11589"/>
                  <a:pt x="21600" y="10692"/>
                </a:cubicBezTo>
                <a:cubicBezTo>
                  <a:pt x="21600" y="7052"/>
                  <a:pt x="18892" y="4088"/>
                  <a:pt x="15556" y="4088"/>
                </a:cubicBezTo>
                <a:cubicBezTo>
                  <a:pt x="14573" y="4088"/>
                  <a:pt x="13639" y="4350"/>
                  <a:pt x="12818" y="4805"/>
                </a:cubicBezTo>
                <a:cubicBezTo>
                  <a:pt x="11996" y="4350"/>
                  <a:pt x="11071" y="4088"/>
                  <a:pt x="10088" y="4088"/>
                </a:cubicBezTo>
                <a:close/>
                <a:moveTo>
                  <a:pt x="10088" y="5906"/>
                </a:moveTo>
                <a:cubicBezTo>
                  <a:pt x="10484" y="5906"/>
                  <a:pt x="10867" y="5965"/>
                  <a:pt x="11232" y="6073"/>
                </a:cubicBezTo>
                <a:cubicBezTo>
                  <a:pt x="10164" y="7264"/>
                  <a:pt x="9503" y="8898"/>
                  <a:pt x="9503" y="10692"/>
                </a:cubicBezTo>
                <a:cubicBezTo>
                  <a:pt x="9503" y="12486"/>
                  <a:pt x="10164" y="14110"/>
                  <a:pt x="11232" y="15301"/>
                </a:cubicBezTo>
                <a:cubicBezTo>
                  <a:pt x="10867" y="15409"/>
                  <a:pt x="10484" y="15468"/>
                  <a:pt x="10088" y="15468"/>
                </a:cubicBezTo>
                <a:cubicBezTo>
                  <a:pt x="7672" y="15468"/>
                  <a:pt x="5702" y="13327"/>
                  <a:pt x="5702" y="10692"/>
                </a:cubicBezTo>
                <a:cubicBezTo>
                  <a:pt x="5702" y="8056"/>
                  <a:pt x="7672" y="5906"/>
                  <a:pt x="10088" y="5906"/>
                </a:cubicBezTo>
                <a:close/>
                <a:moveTo>
                  <a:pt x="12818" y="6958"/>
                </a:moveTo>
                <a:cubicBezTo>
                  <a:pt x="13822" y="7834"/>
                  <a:pt x="14466" y="9183"/>
                  <a:pt x="14466" y="10692"/>
                </a:cubicBezTo>
                <a:cubicBezTo>
                  <a:pt x="14466" y="12201"/>
                  <a:pt x="13822" y="13550"/>
                  <a:pt x="12818" y="14426"/>
                </a:cubicBezTo>
                <a:cubicBezTo>
                  <a:pt x="11814" y="13550"/>
                  <a:pt x="11169" y="12201"/>
                  <a:pt x="11169" y="10692"/>
                </a:cubicBezTo>
                <a:cubicBezTo>
                  <a:pt x="11169" y="9183"/>
                  <a:pt x="11814" y="7834"/>
                  <a:pt x="12818" y="6958"/>
                </a:cubicBezTo>
                <a:close/>
                <a:moveTo>
                  <a:pt x="838" y="10063"/>
                </a:moveTo>
                <a:cubicBezTo>
                  <a:pt x="377" y="10063"/>
                  <a:pt x="0" y="10474"/>
                  <a:pt x="0" y="10977"/>
                </a:cubicBezTo>
                <a:cubicBezTo>
                  <a:pt x="0" y="11480"/>
                  <a:pt x="377" y="11881"/>
                  <a:pt x="838" y="11881"/>
                </a:cubicBezTo>
                <a:lnTo>
                  <a:pt x="1964" y="11881"/>
                </a:lnTo>
                <a:cubicBezTo>
                  <a:pt x="2425" y="11881"/>
                  <a:pt x="2792" y="11480"/>
                  <a:pt x="2792" y="10977"/>
                </a:cubicBezTo>
                <a:cubicBezTo>
                  <a:pt x="2792" y="10474"/>
                  <a:pt x="2425" y="10063"/>
                  <a:pt x="1964" y="10063"/>
                </a:cubicBezTo>
                <a:lnTo>
                  <a:pt x="838" y="10063"/>
                </a:lnTo>
                <a:close/>
                <a:moveTo>
                  <a:pt x="4513" y="16038"/>
                </a:moveTo>
                <a:cubicBezTo>
                  <a:pt x="4299" y="16038"/>
                  <a:pt x="4090" y="16126"/>
                  <a:pt x="3927" y="16303"/>
                </a:cubicBezTo>
                <a:lnTo>
                  <a:pt x="3126" y="17178"/>
                </a:lnTo>
                <a:cubicBezTo>
                  <a:pt x="2800" y="17533"/>
                  <a:pt x="2800" y="18110"/>
                  <a:pt x="3126" y="18465"/>
                </a:cubicBezTo>
                <a:cubicBezTo>
                  <a:pt x="3289" y="18643"/>
                  <a:pt x="3506" y="18730"/>
                  <a:pt x="3720" y="18730"/>
                </a:cubicBezTo>
                <a:cubicBezTo>
                  <a:pt x="3933" y="18730"/>
                  <a:pt x="4143" y="18643"/>
                  <a:pt x="4306" y="18465"/>
                </a:cubicBezTo>
                <a:lnTo>
                  <a:pt x="5107" y="17591"/>
                </a:lnTo>
                <a:cubicBezTo>
                  <a:pt x="5433" y="17235"/>
                  <a:pt x="5433" y="16659"/>
                  <a:pt x="5107" y="16303"/>
                </a:cubicBezTo>
                <a:cubicBezTo>
                  <a:pt x="4944" y="16126"/>
                  <a:pt x="4726" y="16038"/>
                  <a:pt x="4513" y="16038"/>
                </a:cubicBezTo>
                <a:close/>
                <a:moveTo>
                  <a:pt x="10061" y="18554"/>
                </a:moveTo>
                <a:cubicBezTo>
                  <a:pt x="9600" y="18554"/>
                  <a:pt x="9224" y="18964"/>
                  <a:pt x="9224" y="19468"/>
                </a:cubicBezTo>
                <a:lnTo>
                  <a:pt x="9224" y="20696"/>
                </a:lnTo>
                <a:cubicBezTo>
                  <a:pt x="9224" y="21199"/>
                  <a:pt x="9600" y="21600"/>
                  <a:pt x="10061" y="21600"/>
                </a:cubicBezTo>
                <a:cubicBezTo>
                  <a:pt x="10522" y="21600"/>
                  <a:pt x="10890" y="21199"/>
                  <a:pt x="10890" y="20696"/>
                </a:cubicBezTo>
                <a:lnTo>
                  <a:pt x="10890" y="19468"/>
                </a:lnTo>
                <a:cubicBezTo>
                  <a:pt x="10890" y="18964"/>
                  <a:pt x="10522" y="18554"/>
                  <a:pt x="10061" y="185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Shape">
            <a:extLst>
              <a:ext uri="{FF2B5EF4-FFF2-40B4-BE49-F238E27FC236}">
                <a16:creationId xmlns:a16="http://schemas.microsoft.com/office/drawing/2014/main" id="{D96074F5-5F88-8747-9E41-58ACB1C0A51F}"/>
              </a:ext>
            </a:extLst>
          </p:cNvPr>
          <p:cNvSpPr/>
          <p:nvPr/>
        </p:nvSpPr>
        <p:spPr>
          <a:xfrm>
            <a:off x="673066" y="4032672"/>
            <a:ext cx="615332" cy="856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3" y="0"/>
                </a:moveTo>
                <a:cubicBezTo>
                  <a:pt x="10407" y="0"/>
                  <a:pt x="10102" y="139"/>
                  <a:pt x="9953" y="355"/>
                </a:cubicBezTo>
                <a:lnTo>
                  <a:pt x="8336" y="2707"/>
                </a:lnTo>
                <a:lnTo>
                  <a:pt x="4710" y="3090"/>
                </a:lnTo>
                <a:cubicBezTo>
                  <a:pt x="4378" y="3124"/>
                  <a:pt x="4109" y="3291"/>
                  <a:pt x="4006" y="3520"/>
                </a:cubicBezTo>
                <a:cubicBezTo>
                  <a:pt x="3902" y="3750"/>
                  <a:pt x="3985" y="4001"/>
                  <a:pt x="4225" y="4170"/>
                </a:cubicBezTo>
                <a:cubicBezTo>
                  <a:pt x="4225" y="4170"/>
                  <a:pt x="6842" y="6002"/>
                  <a:pt x="6842" y="6002"/>
                </a:cubicBezTo>
                <a:lnTo>
                  <a:pt x="6223" y="8592"/>
                </a:lnTo>
                <a:cubicBezTo>
                  <a:pt x="6166" y="8830"/>
                  <a:pt x="6304" y="9066"/>
                  <a:pt x="6575" y="9207"/>
                </a:cubicBezTo>
                <a:cubicBezTo>
                  <a:pt x="6729" y="9287"/>
                  <a:pt x="6916" y="9330"/>
                  <a:pt x="7099" y="9330"/>
                </a:cubicBezTo>
                <a:cubicBezTo>
                  <a:pt x="7239" y="9330"/>
                  <a:pt x="7379" y="9304"/>
                  <a:pt x="7508" y="9255"/>
                </a:cubicBezTo>
                <a:lnTo>
                  <a:pt x="10743" y="8032"/>
                </a:lnTo>
                <a:lnTo>
                  <a:pt x="13978" y="9255"/>
                </a:lnTo>
                <a:cubicBezTo>
                  <a:pt x="14108" y="9304"/>
                  <a:pt x="14245" y="9330"/>
                  <a:pt x="14387" y="9330"/>
                </a:cubicBezTo>
                <a:cubicBezTo>
                  <a:pt x="14873" y="9330"/>
                  <a:pt x="15272" y="9044"/>
                  <a:pt x="15272" y="8695"/>
                </a:cubicBezTo>
                <a:cubicBezTo>
                  <a:pt x="15272" y="8646"/>
                  <a:pt x="15268" y="8603"/>
                  <a:pt x="15253" y="8558"/>
                </a:cubicBezTo>
                <a:lnTo>
                  <a:pt x="14644" y="6002"/>
                </a:lnTo>
                <a:lnTo>
                  <a:pt x="17261" y="4170"/>
                </a:lnTo>
                <a:cubicBezTo>
                  <a:pt x="17501" y="4001"/>
                  <a:pt x="17584" y="3750"/>
                  <a:pt x="17480" y="3520"/>
                </a:cubicBezTo>
                <a:cubicBezTo>
                  <a:pt x="17376" y="3291"/>
                  <a:pt x="17098" y="3124"/>
                  <a:pt x="16766" y="3090"/>
                </a:cubicBezTo>
                <a:lnTo>
                  <a:pt x="13150" y="2707"/>
                </a:lnTo>
                <a:lnTo>
                  <a:pt x="11533" y="355"/>
                </a:lnTo>
                <a:cubicBezTo>
                  <a:pt x="11384" y="139"/>
                  <a:pt x="11078" y="0"/>
                  <a:pt x="10743" y="0"/>
                </a:cubicBezTo>
                <a:close/>
                <a:moveTo>
                  <a:pt x="10534" y="11374"/>
                </a:moveTo>
                <a:cubicBezTo>
                  <a:pt x="8753" y="11374"/>
                  <a:pt x="7308" y="12412"/>
                  <a:pt x="7308" y="13691"/>
                </a:cubicBezTo>
                <a:cubicBezTo>
                  <a:pt x="7308" y="14971"/>
                  <a:pt x="8753" y="16015"/>
                  <a:pt x="10534" y="16015"/>
                </a:cubicBezTo>
                <a:cubicBezTo>
                  <a:pt x="12314" y="16015"/>
                  <a:pt x="13769" y="14971"/>
                  <a:pt x="13769" y="13691"/>
                </a:cubicBezTo>
                <a:cubicBezTo>
                  <a:pt x="13769" y="12412"/>
                  <a:pt x="12314" y="11374"/>
                  <a:pt x="10534" y="11374"/>
                </a:cubicBezTo>
                <a:close/>
                <a:moveTo>
                  <a:pt x="1247" y="12687"/>
                </a:moveTo>
                <a:cubicBezTo>
                  <a:pt x="915" y="12687"/>
                  <a:pt x="596" y="12778"/>
                  <a:pt x="362" y="12946"/>
                </a:cubicBezTo>
                <a:cubicBezTo>
                  <a:pt x="127" y="13115"/>
                  <a:pt x="0" y="13344"/>
                  <a:pt x="0" y="13582"/>
                </a:cubicBezTo>
                <a:cubicBezTo>
                  <a:pt x="0" y="13820"/>
                  <a:pt x="127" y="14043"/>
                  <a:pt x="362" y="14211"/>
                </a:cubicBezTo>
                <a:lnTo>
                  <a:pt x="7175" y="19105"/>
                </a:lnTo>
                <a:cubicBezTo>
                  <a:pt x="7340" y="19224"/>
                  <a:pt x="7432" y="19381"/>
                  <a:pt x="7432" y="19549"/>
                </a:cubicBezTo>
                <a:lnTo>
                  <a:pt x="7432" y="21600"/>
                </a:lnTo>
                <a:lnTo>
                  <a:pt x="14168" y="21600"/>
                </a:lnTo>
                <a:lnTo>
                  <a:pt x="14168" y="19549"/>
                </a:lnTo>
                <a:cubicBezTo>
                  <a:pt x="14168" y="19381"/>
                  <a:pt x="14260" y="19224"/>
                  <a:pt x="14425" y="19105"/>
                </a:cubicBezTo>
                <a:lnTo>
                  <a:pt x="21229" y="14211"/>
                </a:lnTo>
                <a:cubicBezTo>
                  <a:pt x="21464" y="14043"/>
                  <a:pt x="21600" y="13820"/>
                  <a:pt x="21600" y="13582"/>
                </a:cubicBezTo>
                <a:cubicBezTo>
                  <a:pt x="21600" y="13344"/>
                  <a:pt x="21464" y="13115"/>
                  <a:pt x="21229" y="12946"/>
                </a:cubicBezTo>
                <a:cubicBezTo>
                  <a:pt x="20994" y="12778"/>
                  <a:pt x="20685" y="12687"/>
                  <a:pt x="20353" y="12687"/>
                </a:cubicBezTo>
                <a:cubicBezTo>
                  <a:pt x="20022" y="12687"/>
                  <a:pt x="19713" y="12778"/>
                  <a:pt x="19478" y="12946"/>
                </a:cubicBezTo>
                <a:lnTo>
                  <a:pt x="13788" y="17034"/>
                </a:lnTo>
                <a:cubicBezTo>
                  <a:pt x="13622" y="17153"/>
                  <a:pt x="13394" y="17218"/>
                  <a:pt x="13160" y="17218"/>
                </a:cubicBezTo>
                <a:lnTo>
                  <a:pt x="8431" y="17218"/>
                </a:lnTo>
                <a:cubicBezTo>
                  <a:pt x="8197" y="17218"/>
                  <a:pt x="7977" y="17153"/>
                  <a:pt x="7812" y="17034"/>
                </a:cubicBezTo>
                <a:lnTo>
                  <a:pt x="2122" y="12946"/>
                </a:lnTo>
                <a:cubicBezTo>
                  <a:pt x="1887" y="12778"/>
                  <a:pt x="1578" y="12687"/>
                  <a:pt x="1247" y="12687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Shape">
            <a:extLst>
              <a:ext uri="{FF2B5EF4-FFF2-40B4-BE49-F238E27FC236}">
                <a16:creationId xmlns:a16="http://schemas.microsoft.com/office/drawing/2014/main" id="{98895386-10DD-D844-BA5D-3E6281F2FCA0}"/>
              </a:ext>
            </a:extLst>
          </p:cNvPr>
          <p:cNvSpPr/>
          <p:nvPr/>
        </p:nvSpPr>
        <p:spPr>
          <a:xfrm>
            <a:off x="8857622" y="3951521"/>
            <a:ext cx="642980" cy="642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0632" y="0"/>
                  <a:pt x="10465" y="43"/>
                  <a:pt x="10317" y="137"/>
                </a:cubicBezTo>
                <a:lnTo>
                  <a:pt x="419" y="6438"/>
                </a:lnTo>
                <a:cubicBezTo>
                  <a:pt x="159" y="6603"/>
                  <a:pt x="0" y="6895"/>
                  <a:pt x="0" y="7203"/>
                </a:cubicBezTo>
                <a:lnTo>
                  <a:pt x="0" y="20698"/>
                </a:lnTo>
                <a:cubicBezTo>
                  <a:pt x="0" y="21196"/>
                  <a:pt x="405" y="21600"/>
                  <a:pt x="902" y="21600"/>
                </a:cubicBezTo>
                <a:lnTo>
                  <a:pt x="20698" y="21600"/>
                </a:lnTo>
                <a:cubicBezTo>
                  <a:pt x="21195" y="21600"/>
                  <a:pt x="21600" y="21196"/>
                  <a:pt x="21600" y="20698"/>
                </a:cubicBezTo>
                <a:lnTo>
                  <a:pt x="21600" y="7203"/>
                </a:lnTo>
                <a:cubicBezTo>
                  <a:pt x="21600" y="6895"/>
                  <a:pt x="21440" y="6604"/>
                  <a:pt x="21181" y="6438"/>
                </a:cubicBezTo>
                <a:lnTo>
                  <a:pt x="11283" y="137"/>
                </a:lnTo>
                <a:cubicBezTo>
                  <a:pt x="11135" y="43"/>
                  <a:pt x="10968" y="0"/>
                  <a:pt x="10800" y="0"/>
                </a:cubicBezTo>
                <a:close/>
                <a:moveTo>
                  <a:pt x="10800" y="1967"/>
                </a:moveTo>
                <a:lnTo>
                  <a:pt x="19223" y="7331"/>
                </a:lnTo>
                <a:lnTo>
                  <a:pt x="16154" y="10117"/>
                </a:lnTo>
                <a:cubicBezTo>
                  <a:pt x="15810" y="7422"/>
                  <a:pt x="13517" y="5400"/>
                  <a:pt x="10800" y="5400"/>
                </a:cubicBezTo>
                <a:cubicBezTo>
                  <a:pt x="8083" y="5400"/>
                  <a:pt x="5790" y="7422"/>
                  <a:pt x="5446" y="10117"/>
                </a:cubicBezTo>
                <a:lnTo>
                  <a:pt x="2377" y="7331"/>
                </a:lnTo>
                <a:cubicBezTo>
                  <a:pt x="2377" y="7331"/>
                  <a:pt x="10800" y="1967"/>
                  <a:pt x="10800" y="1967"/>
                </a:cubicBezTo>
                <a:close/>
                <a:moveTo>
                  <a:pt x="10800" y="7203"/>
                </a:moveTo>
                <a:cubicBezTo>
                  <a:pt x="12788" y="7203"/>
                  <a:pt x="14397" y="8812"/>
                  <a:pt x="14397" y="10800"/>
                </a:cubicBezTo>
                <a:cubicBezTo>
                  <a:pt x="14399" y="11579"/>
                  <a:pt x="14147" y="12337"/>
                  <a:pt x="13678" y="12958"/>
                </a:cubicBezTo>
                <a:cubicBezTo>
                  <a:pt x="13561" y="13114"/>
                  <a:pt x="13495" y="13301"/>
                  <a:pt x="13495" y="13495"/>
                </a:cubicBezTo>
                <a:lnTo>
                  <a:pt x="13495" y="14925"/>
                </a:lnTo>
                <a:lnTo>
                  <a:pt x="13231" y="14661"/>
                </a:lnTo>
                <a:cubicBezTo>
                  <a:pt x="12958" y="14387"/>
                  <a:pt x="12540" y="14324"/>
                  <a:pt x="12193" y="14497"/>
                </a:cubicBezTo>
                <a:lnTo>
                  <a:pt x="10800" y="15189"/>
                </a:lnTo>
                <a:lnTo>
                  <a:pt x="9398" y="14497"/>
                </a:lnTo>
                <a:cubicBezTo>
                  <a:pt x="9051" y="14324"/>
                  <a:pt x="8633" y="14387"/>
                  <a:pt x="8360" y="14661"/>
                </a:cubicBezTo>
                <a:lnTo>
                  <a:pt x="8095" y="14925"/>
                </a:lnTo>
                <a:lnTo>
                  <a:pt x="8095" y="13495"/>
                </a:lnTo>
                <a:cubicBezTo>
                  <a:pt x="8096" y="13301"/>
                  <a:pt x="8039" y="13114"/>
                  <a:pt x="7922" y="12958"/>
                </a:cubicBezTo>
                <a:cubicBezTo>
                  <a:pt x="7453" y="12336"/>
                  <a:pt x="7201" y="11579"/>
                  <a:pt x="7203" y="10800"/>
                </a:cubicBezTo>
                <a:cubicBezTo>
                  <a:pt x="7203" y="8812"/>
                  <a:pt x="8812" y="7203"/>
                  <a:pt x="10800" y="7203"/>
                </a:cubicBezTo>
                <a:close/>
                <a:moveTo>
                  <a:pt x="1803" y="9234"/>
                </a:moveTo>
                <a:cubicBezTo>
                  <a:pt x="1803" y="9234"/>
                  <a:pt x="5819" y="12885"/>
                  <a:pt x="5819" y="12885"/>
                </a:cubicBezTo>
                <a:cubicBezTo>
                  <a:pt x="5821" y="12890"/>
                  <a:pt x="5817" y="12899"/>
                  <a:pt x="5819" y="12904"/>
                </a:cubicBezTo>
                <a:lnTo>
                  <a:pt x="1803" y="15462"/>
                </a:lnTo>
                <a:lnTo>
                  <a:pt x="1803" y="9234"/>
                </a:lnTo>
                <a:close/>
                <a:moveTo>
                  <a:pt x="19797" y="9234"/>
                </a:moveTo>
                <a:lnTo>
                  <a:pt x="19797" y="15462"/>
                </a:lnTo>
                <a:lnTo>
                  <a:pt x="15772" y="12904"/>
                </a:lnTo>
                <a:cubicBezTo>
                  <a:pt x="15774" y="12899"/>
                  <a:pt x="15779" y="12890"/>
                  <a:pt x="15781" y="12885"/>
                </a:cubicBezTo>
                <a:lnTo>
                  <a:pt x="19797" y="9234"/>
                </a:lnTo>
                <a:close/>
                <a:moveTo>
                  <a:pt x="8769" y="10782"/>
                </a:moveTo>
                <a:cubicBezTo>
                  <a:pt x="8272" y="10782"/>
                  <a:pt x="7868" y="11186"/>
                  <a:pt x="7868" y="11683"/>
                </a:cubicBezTo>
                <a:cubicBezTo>
                  <a:pt x="7868" y="12180"/>
                  <a:pt x="8272" y="12585"/>
                  <a:pt x="8769" y="12585"/>
                </a:cubicBezTo>
                <a:cubicBezTo>
                  <a:pt x="9266" y="12585"/>
                  <a:pt x="9671" y="12180"/>
                  <a:pt x="9671" y="11683"/>
                </a:cubicBezTo>
                <a:cubicBezTo>
                  <a:pt x="9671" y="11186"/>
                  <a:pt x="9266" y="10782"/>
                  <a:pt x="8769" y="10782"/>
                </a:cubicBezTo>
                <a:close/>
                <a:moveTo>
                  <a:pt x="12557" y="10782"/>
                </a:moveTo>
                <a:cubicBezTo>
                  <a:pt x="12061" y="10782"/>
                  <a:pt x="11656" y="11186"/>
                  <a:pt x="11656" y="11683"/>
                </a:cubicBezTo>
                <a:cubicBezTo>
                  <a:pt x="11656" y="12180"/>
                  <a:pt x="12061" y="12585"/>
                  <a:pt x="12557" y="12585"/>
                </a:cubicBezTo>
                <a:cubicBezTo>
                  <a:pt x="13055" y="12585"/>
                  <a:pt x="13459" y="12180"/>
                  <a:pt x="13459" y="11683"/>
                </a:cubicBezTo>
                <a:cubicBezTo>
                  <a:pt x="13459" y="11186"/>
                  <a:pt x="13055" y="10782"/>
                  <a:pt x="12557" y="10782"/>
                </a:cubicBezTo>
                <a:close/>
                <a:moveTo>
                  <a:pt x="6302" y="14725"/>
                </a:moveTo>
                <a:lnTo>
                  <a:pt x="6302" y="15298"/>
                </a:lnTo>
                <a:cubicBezTo>
                  <a:pt x="6302" y="15537"/>
                  <a:pt x="6397" y="15767"/>
                  <a:pt x="6566" y="15936"/>
                </a:cubicBezTo>
                <a:lnTo>
                  <a:pt x="7467" y="16837"/>
                </a:lnTo>
                <a:cubicBezTo>
                  <a:pt x="7636" y="17006"/>
                  <a:pt x="7857" y="17102"/>
                  <a:pt x="8095" y="17102"/>
                </a:cubicBezTo>
                <a:cubicBezTo>
                  <a:pt x="8334" y="17102"/>
                  <a:pt x="8564" y="17006"/>
                  <a:pt x="8733" y="16837"/>
                </a:cubicBezTo>
                <a:lnTo>
                  <a:pt x="9179" y="16391"/>
                </a:lnTo>
                <a:lnTo>
                  <a:pt x="10399" y="17001"/>
                </a:lnTo>
                <a:cubicBezTo>
                  <a:pt x="10653" y="17128"/>
                  <a:pt x="10947" y="17128"/>
                  <a:pt x="11201" y="17001"/>
                </a:cubicBezTo>
                <a:lnTo>
                  <a:pt x="12421" y="16391"/>
                </a:lnTo>
                <a:lnTo>
                  <a:pt x="12858" y="16837"/>
                </a:lnTo>
                <a:cubicBezTo>
                  <a:pt x="13027" y="17006"/>
                  <a:pt x="13257" y="17102"/>
                  <a:pt x="13495" y="17102"/>
                </a:cubicBezTo>
                <a:cubicBezTo>
                  <a:pt x="13734" y="17102"/>
                  <a:pt x="13964" y="17006"/>
                  <a:pt x="14133" y="16837"/>
                </a:cubicBezTo>
                <a:lnTo>
                  <a:pt x="15034" y="15936"/>
                </a:lnTo>
                <a:cubicBezTo>
                  <a:pt x="15203" y="15767"/>
                  <a:pt x="15298" y="15537"/>
                  <a:pt x="15298" y="15298"/>
                </a:cubicBezTo>
                <a:lnTo>
                  <a:pt x="15298" y="14725"/>
                </a:lnTo>
                <a:lnTo>
                  <a:pt x="19797" y="17593"/>
                </a:lnTo>
                <a:cubicBezTo>
                  <a:pt x="19797" y="17593"/>
                  <a:pt x="19797" y="19797"/>
                  <a:pt x="19797" y="19797"/>
                </a:cubicBezTo>
                <a:lnTo>
                  <a:pt x="1803" y="19797"/>
                </a:lnTo>
                <a:lnTo>
                  <a:pt x="1803" y="17593"/>
                </a:lnTo>
                <a:lnTo>
                  <a:pt x="6302" y="14725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itle 3">
            <a:extLst>
              <a:ext uri="{FF2B5EF4-FFF2-40B4-BE49-F238E27FC236}">
                <a16:creationId xmlns:a16="http://schemas.microsoft.com/office/drawing/2014/main" id="{09BEC587-69AE-434C-9862-74F7AA369113}"/>
              </a:ext>
            </a:extLst>
          </p:cNvPr>
          <p:cNvSpPr txBox="1">
            <a:spLocks/>
          </p:cNvSpPr>
          <p:nvPr/>
        </p:nvSpPr>
        <p:spPr>
          <a:xfrm>
            <a:off x="591908" y="230651"/>
            <a:ext cx="10919792" cy="7760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40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SWOT Analysis</a:t>
            </a:r>
          </a:p>
        </p:txBody>
      </p:sp>
      <p:sp>
        <p:nvSpPr>
          <p:cNvPr id="102" name="Footer Placeholder 4"/>
          <p:cNvSpPr txBox="1">
            <a:spLocks/>
          </p:cNvSpPr>
          <p:nvPr/>
        </p:nvSpPr>
        <p:spPr>
          <a:xfrm>
            <a:off x="11095993" y="6492875"/>
            <a:ext cx="127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GENPACT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CAA188-1F07-4647-A737-F94D50A74E9D}"/>
              </a:ext>
            </a:extLst>
          </p:cNvPr>
          <p:cNvSpPr txBox="1"/>
          <p:nvPr/>
        </p:nvSpPr>
        <p:spPr>
          <a:xfrm>
            <a:off x="221463" y="3656669"/>
            <a:ext cx="3455719" cy="5355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Red Stopper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DC6A1-14F3-4EEB-84D2-2A7B51835BD8}"/>
              </a:ext>
            </a:extLst>
          </p:cNvPr>
          <p:cNvSpPr txBox="1"/>
          <p:nvPr/>
        </p:nvSpPr>
        <p:spPr>
          <a:xfrm>
            <a:off x="4915199" y="2111693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application which can check if an employee from a Red zone is entering the premise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B1848-3D33-4B69-AC9A-B5A90A1F809B}"/>
              </a:ext>
            </a:extLst>
          </p:cNvPr>
          <p:cNvSpPr txBox="1"/>
          <p:nvPr/>
        </p:nvSpPr>
        <p:spPr>
          <a:xfrm>
            <a:off x="8590766" y="1971700"/>
            <a:ext cx="273630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defTabSz="1218987"/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 be integrated with an existing application used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Residential building like </a:t>
            </a:r>
            <a:r>
              <a:rPr kumimoji="0" lang="en-US" sz="14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Adda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400" b="0" i="0" u="none" strike="noStrike" kern="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MyGate</a:t>
            </a:r>
            <a:r>
              <a:rPr kumimoji="0" lang="en-US" sz="14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etc.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B71C6-2D10-4DAE-B060-F7BFCF2DAB17}"/>
              </a:ext>
            </a:extLst>
          </p:cNvPr>
          <p:cNvSpPr txBox="1"/>
          <p:nvPr/>
        </p:nvSpPr>
        <p:spPr>
          <a:xfrm>
            <a:off x="5063795" y="5249839"/>
            <a:ext cx="27363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Integrates with existing badging system of an organization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24122-76B5-49BC-B2EC-C04BF1B95065}"/>
              </a:ext>
            </a:extLst>
          </p:cNvPr>
          <p:cNvSpPr txBox="1"/>
          <p:nvPr/>
        </p:nvSpPr>
        <p:spPr>
          <a:xfrm>
            <a:off x="8590766" y="5277972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Can disable user’s entry for # of hours. Also will send alert to Employee and Organization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5070096" y="509124"/>
            <a:ext cx="1771794" cy="1479456"/>
            <a:chOff x="528026" y="287916"/>
            <a:chExt cx="1771794" cy="1771794"/>
          </a:xfrm>
        </p:grpSpPr>
        <p:sp>
          <p:nvSpPr>
            <p:cNvPr id="149" name="Rounded Rectangle 148"/>
            <p:cNvSpPr/>
            <p:nvPr/>
          </p:nvSpPr>
          <p:spPr>
            <a:xfrm>
              <a:off x="528026" y="287916"/>
              <a:ext cx="1771794" cy="1771794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50" name="Rounded Rectangle 4"/>
            <p:cNvSpPr txBox="1"/>
            <p:nvPr/>
          </p:nvSpPr>
          <p:spPr>
            <a:xfrm>
              <a:off x="614518" y="374408"/>
              <a:ext cx="1598810" cy="15988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We Offer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5249C13-6AAD-43B4-A7AF-09D54018451F}"/>
              </a:ext>
            </a:extLst>
          </p:cNvPr>
          <p:cNvSpPr>
            <a:spLocks noEditPoints="1"/>
          </p:cNvSpPr>
          <p:nvPr/>
        </p:nvSpPr>
        <p:spPr bwMode="auto">
          <a:xfrm>
            <a:off x="5597620" y="906424"/>
            <a:ext cx="606659" cy="574494"/>
          </a:xfrm>
          <a:custGeom>
            <a:avLst/>
            <a:gdLst>
              <a:gd name="T0" fmla="*/ 3887 w 6058"/>
              <a:gd name="T1" fmla="*/ 3882 h 5750"/>
              <a:gd name="T2" fmla="*/ 4365 w 6058"/>
              <a:gd name="T3" fmla="*/ 2939 h 5750"/>
              <a:gd name="T4" fmla="*/ 4900 w 6058"/>
              <a:gd name="T5" fmla="*/ 1658 h 5750"/>
              <a:gd name="T6" fmla="*/ 4792 w 6058"/>
              <a:gd name="T7" fmla="*/ 1557 h 5750"/>
              <a:gd name="T8" fmla="*/ 3028 w 6058"/>
              <a:gd name="T9" fmla="*/ 0 h 5750"/>
              <a:gd name="T10" fmla="*/ 1265 w 6058"/>
              <a:gd name="T11" fmla="*/ 1553 h 5750"/>
              <a:gd name="T12" fmla="*/ 1157 w 6058"/>
              <a:gd name="T13" fmla="*/ 1654 h 5750"/>
              <a:gd name="T14" fmla="*/ 1692 w 6058"/>
              <a:gd name="T15" fmla="*/ 2938 h 5750"/>
              <a:gd name="T16" fmla="*/ 2171 w 6058"/>
              <a:gd name="T17" fmla="*/ 3882 h 5750"/>
              <a:gd name="T18" fmla="*/ 29 w 6058"/>
              <a:gd name="T19" fmla="*/ 5636 h 5750"/>
              <a:gd name="T20" fmla="*/ 5915 w 6058"/>
              <a:gd name="T21" fmla="*/ 5750 h 5750"/>
              <a:gd name="T22" fmla="*/ 3887 w 6058"/>
              <a:gd name="T23" fmla="*/ 3986 h 5750"/>
              <a:gd name="T24" fmla="*/ 1383 w 6058"/>
              <a:gd name="T25" fmla="*/ 2509 h 5750"/>
              <a:gd name="T26" fmla="*/ 1366 w 6058"/>
              <a:gd name="T27" fmla="*/ 1762 h 5750"/>
              <a:gd name="T28" fmla="*/ 1499 w 6058"/>
              <a:gd name="T29" fmla="*/ 1600 h 5750"/>
              <a:gd name="T30" fmla="*/ 3028 w 6058"/>
              <a:gd name="T31" fmla="*/ 227 h 5750"/>
              <a:gd name="T32" fmla="*/ 4563 w 6058"/>
              <a:gd name="T33" fmla="*/ 1600 h 5750"/>
              <a:gd name="T34" fmla="*/ 4695 w 6058"/>
              <a:gd name="T35" fmla="*/ 1762 h 5750"/>
              <a:gd name="T36" fmla="*/ 4431 w 6058"/>
              <a:gd name="T37" fmla="*/ 2686 h 5750"/>
              <a:gd name="T38" fmla="*/ 4433 w 6058"/>
              <a:gd name="T39" fmla="*/ 1800 h 5750"/>
              <a:gd name="T40" fmla="*/ 3028 w 6058"/>
              <a:gd name="T41" fmla="*/ 553 h 5750"/>
              <a:gd name="T42" fmla="*/ 1624 w 6058"/>
              <a:gd name="T43" fmla="*/ 1800 h 5750"/>
              <a:gd name="T44" fmla="*/ 1624 w 6058"/>
              <a:gd name="T45" fmla="*/ 2685 h 5750"/>
              <a:gd name="T46" fmla="*/ 2850 w 6058"/>
              <a:gd name="T47" fmla="*/ 1413 h 5750"/>
              <a:gd name="T48" fmla="*/ 1861 w 6058"/>
              <a:gd name="T49" fmla="*/ 1741 h 5750"/>
              <a:gd name="T50" fmla="*/ 3011 w 6058"/>
              <a:gd name="T51" fmla="*/ 779 h 5750"/>
              <a:gd name="T52" fmla="*/ 3251 w 6058"/>
              <a:gd name="T53" fmla="*/ 763 h 5750"/>
              <a:gd name="T54" fmla="*/ 4207 w 6058"/>
              <a:gd name="T55" fmla="*/ 1754 h 5750"/>
              <a:gd name="T56" fmla="*/ 1905 w 6058"/>
              <a:gd name="T57" fmla="*/ 2707 h 5750"/>
              <a:gd name="T58" fmla="*/ 1669 w 6058"/>
              <a:gd name="T59" fmla="*/ 2157 h 5750"/>
              <a:gd name="T60" fmla="*/ 2795 w 6058"/>
              <a:gd name="T61" fmla="*/ 1642 h 5750"/>
              <a:gd name="T62" fmla="*/ 4289 w 6058"/>
              <a:gd name="T63" fmla="*/ 1971 h 5750"/>
              <a:gd name="T64" fmla="*/ 4183 w 6058"/>
              <a:gd name="T65" fmla="*/ 2631 h 5750"/>
              <a:gd name="T66" fmla="*/ 4155 w 6058"/>
              <a:gd name="T67" fmla="*/ 2767 h 5750"/>
              <a:gd name="T68" fmla="*/ 3032 w 6058"/>
              <a:gd name="T69" fmla="*/ 3133 h 5750"/>
              <a:gd name="T70" fmla="*/ 3507 w 6058"/>
              <a:gd name="T71" fmla="*/ 3583 h 5750"/>
              <a:gd name="T72" fmla="*/ 3596 w 6058"/>
              <a:gd name="T73" fmla="*/ 3328 h 5750"/>
              <a:gd name="T74" fmla="*/ 3813 w 6058"/>
              <a:gd name="T75" fmla="*/ 3648 h 5750"/>
              <a:gd name="T76" fmla="*/ 3003 w 6058"/>
              <a:gd name="T77" fmla="*/ 3929 h 5750"/>
              <a:gd name="T78" fmla="*/ 1901 w 6058"/>
              <a:gd name="T79" fmla="*/ 2706 h 5750"/>
              <a:gd name="T80" fmla="*/ 3268 w 6058"/>
              <a:gd name="T81" fmla="*/ 3459 h 5750"/>
              <a:gd name="T82" fmla="*/ 3268 w 6058"/>
              <a:gd name="T83" fmla="*/ 3257 h 5750"/>
              <a:gd name="T84" fmla="*/ 2915 w 6058"/>
              <a:gd name="T85" fmla="*/ 5516 h 5750"/>
              <a:gd name="T86" fmla="*/ 2170 w 6058"/>
              <a:gd name="T87" fmla="*/ 4214 h 5750"/>
              <a:gd name="T88" fmla="*/ 2915 w 6058"/>
              <a:gd name="T89" fmla="*/ 4905 h 5750"/>
              <a:gd name="T90" fmla="*/ 2397 w 6058"/>
              <a:gd name="T91" fmla="*/ 4418 h 5750"/>
              <a:gd name="T92" fmla="*/ 2397 w 6058"/>
              <a:gd name="T93" fmla="*/ 4026 h 5750"/>
              <a:gd name="T94" fmla="*/ 3057 w 6058"/>
              <a:gd name="T95" fmla="*/ 4153 h 5750"/>
              <a:gd name="T96" fmla="*/ 3660 w 6058"/>
              <a:gd name="T97" fmla="*/ 4418 h 5750"/>
              <a:gd name="T98" fmla="*/ 2397 w 6058"/>
              <a:gd name="T99" fmla="*/ 4418 h 5750"/>
              <a:gd name="T100" fmla="*/ 3142 w 6058"/>
              <a:gd name="T101" fmla="*/ 4904 h 5750"/>
              <a:gd name="T102" fmla="*/ 3887 w 6058"/>
              <a:gd name="T103" fmla="*/ 4218 h 5750"/>
              <a:gd name="T104" fmla="*/ 3142 w 6058"/>
              <a:gd name="T105" fmla="*/ 5519 h 5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058" h="5750">
                <a:moveTo>
                  <a:pt x="3887" y="3986"/>
                </a:moveTo>
                <a:cubicBezTo>
                  <a:pt x="3887" y="3882"/>
                  <a:pt x="3887" y="3882"/>
                  <a:pt x="3887" y="3882"/>
                </a:cubicBezTo>
                <a:cubicBezTo>
                  <a:pt x="3916" y="3858"/>
                  <a:pt x="3945" y="3832"/>
                  <a:pt x="3972" y="3804"/>
                </a:cubicBezTo>
                <a:cubicBezTo>
                  <a:pt x="4190" y="3564"/>
                  <a:pt x="4328" y="3262"/>
                  <a:pt x="4365" y="2939"/>
                </a:cubicBezTo>
                <a:cubicBezTo>
                  <a:pt x="4561" y="2909"/>
                  <a:pt x="4738" y="2804"/>
                  <a:pt x="4858" y="2646"/>
                </a:cubicBezTo>
                <a:cubicBezTo>
                  <a:pt x="5023" y="2413"/>
                  <a:pt x="5037" y="2078"/>
                  <a:pt x="4900" y="1658"/>
                </a:cubicBezTo>
                <a:cubicBezTo>
                  <a:pt x="4892" y="1634"/>
                  <a:pt x="4876" y="1613"/>
                  <a:pt x="4854" y="1599"/>
                </a:cubicBezTo>
                <a:cubicBezTo>
                  <a:pt x="4792" y="1557"/>
                  <a:pt x="4792" y="1557"/>
                  <a:pt x="4792" y="1557"/>
                </a:cubicBezTo>
                <a:cubicBezTo>
                  <a:pt x="4801" y="1178"/>
                  <a:pt x="4670" y="809"/>
                  <a:pt x="4424" y="520"/>
                </a:cubicBezTo>
                <a:cubicBezTo>
                  <a:pt x="4119" y="176"/>
                  <a:pt x="3650" y="3"/>
                  <a:pt x="3028" y="0"/>
                </a:cubicBezTo>
                <a:cubicBezTo>
                  <a:pt x="2408" y="0"/>
                  <a:pt x="1938" y="176"/>
                  <a:pt x="1633" y="516"/>
                </a:cubicBezTo>
                <a:cubicBezTo>
                  <a:pt x="1387" y="804"/>
                  <a:pt x="1256" y="1174"/>
                  <a:pt x="1265" y="1553"/>
                </a:cubicBezTo>
                <a:cubicBezTo>
                  <a:pt x="1202" y="1595"/>
                  <a:pt x="1202" y="1595"/>
                  <a:pt x="1202" y="1595"/>
                </a:cubicBezTo>
                <a:cubicBezTo>
                  <a:pt x="1181" y="1609"/>
                  <a:pt x="1165" y="1629"/>
                  <a:pt x="1157" y="1654"/>
                </a:cubicBezTo>
                <a:cubicBezTo>
                  <a:pt x="1020" y="2076"/>
                  <a:pt x="1034" y="2409"/>
                  <a:pt x="1199" y="2642"/>
                </a:cubicBezTo>
                <a:cubicBezTo>
                  <a:pt x="1319" y="2801"/>
                  <a:pt x="1495" y="2907"/>
                  <a:pt x="1692" y="2938"/>
                </a:cubicBezTo>
                <a:cubicBezTo>
                  <a:pt x="1729" y="3261"/>
                  <a:pt x="1867" y="3564"/>
                  <a:pt x="2086" y="3804"/>
                </a:cubicBezTo>
                <a:cubicBezTo>
                  <a:pt x="2113" y="3832"/>
                  <a:pt x="2141" y="3857"/>
                  <a:pt x="2171" y="3882"/>
                </a:cubicBezTo>
                <a:cubicBezTo>
                  <a:pt x="2171" y="3986"/>
                  <a:pt x="2171" y="3986"/>
                  <a:pt x="2171" y="3986"/>
                </a:cubicBezTo>
                <a:cubicBezTo>
                  <a:pt x="1736" y="4070"/>
                  <a:pt x="0" y="4478"/>
                  <a:pt x="29" y="5636"/>
                </a:cubicBezTo>
                <a:cubicBezTo>
                  <a:pt x="29" y="5699"/>
                  <a:pt x="80" y="5750"/>
                  <a:pt x="143" y="5750"/>
                </a:cubicBezTo>
                <a:cubicBezTo>
                  <a:pt x="5915" y="5750"/>
                  <a:pt x="5915" y="5750"/>
                  <a:pt x="5915" y="5750"/>
                </a:cubicBezTo>
                <a:cubicBezTo>
                  <a:pt x="5978" y="5750"/>
                  <a:pt x="6029" y="5699"/>
                  <a:pt x="6029" y="5636"/>
                </a:cubicBezTo>
                <a:cubicBezTo>
                  <a:pt x="6058" y="4478"/>
                  <a:pt x="4322" y="4070"/>
                  <a:pt x="3887" y="3986"/>
                </a:cubicBezTo>
                <a:close/>
                <a:moveTo>
                  <a:pt x="1624" y="2685"/>
                </a:moveTo>
                <a:cubicBezTo>
                  <a:pt x="1527" y="2652"/>
                  <a:pt x="1443" y="2591"/>
                  <a:pt x="1383" y="2509"/>
                </a:cubicBezTo>
                <a:cubicBezTo>
                  <a:pt x="1389" y="2510"/>
                  <a:pt x="1389" y="2510"/>
                  <a:pt x="1389" y="2510"/>
                </a:cubicBezTo>
                <a:cubicBezTo>
                  <a:pt x="1275" y="2344"/>
                  <a:pt x="1265" y="2093"/>
                  <a:pt x="1366" y="1762"/>
                </a:cubicBezTo>
                <a:cubicBezTo>
                  <a:pt x="1449" y="1706"/>
                  <a:pt x="1449" y="1706"/>
                  <a:pt x="1449" y="1706"/>
                </a:cubicBezTo>
                <a:cubicBezTo>
                  <a:pt x="1484" y="1683"/>
                  <a:pt x="1503" y="1642"/>
                  <a:pt x="1499" y="1600"/>
                </a:cubicBezTo>
                <a:cubicBezTo>
                  <a:pt x="1480" y="1261"/>
                  <a:pt x="1590" y="927"/>
                  <a:pt x="1808" y="666"/>
                </a:cubicBezTo>
                <a:cubicBezTo>
                  <a:pt x="2064" y="375"/>
                  <a:pt x="2477" y="230"/>
                  <a:pt x="3028" y="227"/>
                </a:cubicBezTo>
                <a:cubicBezTo>
                  <a:pt x="3580" y="225"/>
                  <a:pt x="3993" y="375"/>
                  <a:pt x="4254" y="666"/>
                </a:cubicBezTo>
                <a:cubicBezTo>
                  <a:pt x="4471" y="927"/>
                  <a:pt x="4582" y="1261"/>
                  <a:pt x="4563" y="1600"/>
                </a:cubicBezTo>
                <a:cubicBezTo>
                  <a:pt x="4558" y="1642"/>
                  <a:pt x="4578" y="1683"/>
                  <a:pt x="4613" y="1706"/>
                </a:cubicBezTo>
                <a:cubicBezTo>
                  <a:pt x="4695" y="1762"/>
                  <a:pt x="4695" y="1762"/>
                  <a:pt x="4695" y="1762"/>
                </a:cubicBezTo>
                <a:cubicBezTo>
                  <a:pt x="4797" y="2092"/>
                  <a:pt x="4790" y="2344"/>
                  <a:pt x="4673" y="2510"/>
                </a:cubicBezTo>
                <a:cubicBezTo>
                  <a:pt x="4612" y="2592"/>
                  <a:pt x="4528" y="2654"/>
                  <a:pt x="4431" y="2686"/>
                </a:cubicBezTo>
                <a:cubicBezTo>
                  <a:pt x="4568" y="2530"/>
                  <a:pt x="4635" y="2325"/>
                  <a:pt x="4616" y="2118"/>
                </a:cubicBezTo>
                <a:cubicBezTo>
                  <a:pt x="4595" y="1994"/>
                  <a:pt x="4530" y="1881"/>
                  <a:pt x="4433" y="1800"/>
                </a:cubicBezTo>
                <a:cubicBezTo>
                  <a:pt x="4384" y="665"/>
                  <a:pt x="3588" y="537"/>
                  <a:pt x="3245" y="537"/>
                </a:cubicBezTo>
                <a:cubicBezTo>
                  <a:pt x="3173" y="537"/>
                  <a:pt x="3100" y="543"/>
                  <a:pt x="3028" y="553"/>
                </a:cubicBezTo>
                <a:cubicBezTo>
                  <a:pt x="2957" y="543"/>
                  <a:pt x="2884" y="537"/>
                  <a:pt x="2812" y="537"/>
                </a:cubicBezTo>
                <a:cubicBezTo>
                  <a:pt x="2471" y="537"/>
                  <a:pt x="1676" y="662"/>
                  <a:pt x="1624" y="1800"/>
                </a:cubicBezTo>
                <a:cubicBezTo>
                  <a:pt x="1526" y="1880"/>
                  <a:pt x="1461" y="1993"/>
                  <a:pt x="1439" y="2117"/>
                </a:cubicBezTo>
                <a:cubicBezTo>
                  <a:pt x="1420" y="2324"/>
                  <a:pt x="1487" y="2529"/>
                  <a:pt x="1624" y="2685"/>
                </a:cubicBezTo>
                <a:close/>
                <a:moveTo>
                  <a:pt x="4207" y="1754"/>
                </a:moveTo>
                <a:cubicBezTo>
                  <a:pt x="3731" y="1781"/>
                  <a:pt x="3257" y="1662"/>
                  <a:pt x="2850" y="1413"/>
                </a:cubicBezTo>
                <a:cubicBezTo>
                  <a:pt x="2804" y="1381"/>
                  <a:pt x="2741" y="1387"/>
                  <a:pt x="2703" y="1428"/>
                </a:cubicBezTo>
                <a:cubicBezTo>
                  <a:pt x="2475" y="1672"/>
                  <a:pt x="2061" y="1729"/>
                  <a:pt x="1861" y="1741"/>
                </a:cubicBezTo>
                <a:cubicBezTo>
                  <a:pt x="1922" y="938"/>
                  <a:pt x="2408" y="763"/>
                  <a:pt x="2817" y="763"/>
                </a:cubicBezTo>
                <a:cubicBezTo>
                  <a:pt x="2882" y="763"/>
                  <a:pt x="2947" y="768"/>
                  <a:pt x="3011" y="779"/>
                </a:cubicBezTo>
                <a:cubicBezTo>
                  <a:pt x="3026" y="782"/>
                  <a:pt x="3042" y="782"/>
                  <a:pt x="3057" y="779"/>
                </a:cubicBezTo>
                <a:cubicBezTo>
                  <a:pt x="3121" y="768"/>
                  <a:pt x="3186" y="763"/>
                  <a:pt x="3251" y="763"/>
                </a:cubicBezTo>
                <a:cubicBezTo>
                  <a:pt x="3656" y="763"/>
                  <a:pt x="4145" y="943"/>
                  <a:pt x="4201" y="1752"/>
                </a:cubicBezTo>
                <a:lnTo>
                  <a:pt x="4207" y="1754"/>
                </a:lnTo>
                <a:close/>
                <a:moveTo>
                  <a:pt x="1901" y="2706"/>
                </a:moveTo>
                <a:cubicBezTo>
                  <a:pt x="1905" y="2707"/>
                  <a:pt x="1905" y="2707"/>
                  <a:pt x="1905" y="2707"/>
                </a:cubicBezTo>
                <a:cubicBezTo>
                  <a:pt x="1906" y="2680"/>
                  <a:pt x="1895" y="2652"/>
                  <a:pt x="1877" y="2631"/>
                </a:cubicBezTo>
                <a:cubicBezTo>
                  <a:pt x="1721" y="2453"/>
                  <a:pt x="1650" y="2291"/>
                  <a:pt x="1669" y="2157"/>
                </a:cubicBezTo>
                <a:cubicBezTo>
                  <a:pt x="1678" y="2082"/>
                  <a:pt x="1715" y="2014"/>
                  <a:pt x="1772" y="1965"/>
                </a:cubicBezTo>
                <a:cubicBezTo>
                  <a:pt x="1922" y="1965"/>
                  <a:pt x="2454" y="1936"/>
                  <a:pt x="2795" y="1642"/>
                </a:cubicBezTo>
                <a:cubicBezTo>
                  <a:pt x="3178" y="1863"/>
                  <a:pt x="3612" y="1980"/>
                  <a:pt x="4055" y="1983"/>
                </a:cubicBezTo>
                <a:cubicBezTo>
                  <a:pt x="4131" y="1983"/>
                  <a:pt x="4208" y="1983"/>
                  <a:pt x="4289" y="1971"/>
                </a:cubicBezTo>
                <a:cubicBezTo>
                  <a:pt x="4345" y="2018"/>
                  <a:pt x="4381" y="2084"/>
                  <a:pt x="4391" y="2157"/>
                </a:cubicBezTo>
                <a:cubicBezTo>
                  <a:pt x="4410" y="2288"/>
                  <a:pt x="4339" y="2453"/>
                  <a:pt x="4183" y="2631"/>
                </a:cubicBezTo>
                <a:cubicBezTo>
                  <a:pt x="4165" y="2652"/>
                  <a:pt x="4155" y="2680"/>
                  <a:pt x="4155" y="2707"/>
                </a:cubicBezTo>
                <a:cubicBezTo>
                  <a:pt x="4155" y="2707"/>
                  <a:pt x="4155" y="2730"/>
                  <a:pt x="4155" y="2767"/>
                </a:cubicBezTo>
                <a:cubicBezTo>
                  <a:pt x="3494" y="3121"/>
                  <a:pt x="3494" y="3121"/>
                  <a:pt x="3494" y="3121"/>
                </a:cubicBezTo>
                <a:cubicBezTo>
                  <a:pt x="3363" y="2997"/>
                  <a:pt x="3156" y="3002"/>
                  <a:pt x="3032" y="3133"/>
                </a:cubicBezTo>
                <a:cubicBezTo>
                  <a:pt x="2908" y="3265"/>
                  <a:pt x="2913" y="3472"/>
                  <a:pt x="3044" y="3596"/>
                </a:cubicBezTo>
                <a:cubicBezTo>
                  <a:pt x="3175" y="3720"/>
                  <a:pt x="3382" y="3714"/>
                  <a:pt x="3507" y="3583"/>
                </a:cubicBezTo>
                <a:cubicBezTo>
                  <a:pt x="3564" y="3522"/>
                  <a:pt x="3596" y="3442"/>
                  <a:pt x="3596" y="3358"/>
                </a:cubicBezTo>
                <a:cubicBezTo>
                  <a:pt x="3597" y="3348"/>
                  <a:pt x="3597" y="3338"/>
                  <a:pt x="3596" y="3328"/>
                </a:cubicBezTo>
                <a:cubicBezTo>
                  <a:pt x="4117" y="3048"/>
                  <a:pt x="4117" y="3048"/>
                  <a:pt x="4117" y="3048"/>
                </a:cubicBezTo>
                <a:cubicBezTo>
                  <a:pt x="4073" y="3272"/>
                  <a:pt x="3967" y="3479"/>
                  <a:pt x="3813" y="3648"/>
                </a:cubicBezTo>
                <a:cubicBezTo>
                  <a:pt x="3612" y="3842"/>
                  <a:pt x="3339" y="3944"/>
                  <a:pt x="3060" y="3929"/>
                </a:cubicBezTo>
                <a:cubicBezTo>
                  <a:pt x="3003" y="3929"/>
                  <a:pt x="3003" y="3929"/>
                  <a:pt x="3003" y="3929"/>
                </a:cubicBezTo>
                <a:cubicBezTo>
                  <a:pt x="2725" y="3943"/>
                  <a:pt x="2453" y="3842"/>
                  <a:pt x="2252" y="3649"/>
                </a:cubicBezTo>
                <a:cubicBezTo>
                  <a:pt x="1893" y="3291"/>
                  <a:pt x="1901" y="2712"/>
                  <a:pt x="1901" y="2706"/>
                </a:cubicBezTo>
                <a:close/>
                <a:moveTo>
                  <a:pt x="3369" y="3358"/>
                </a:moveTo>
                <a:cubicBezTo>
                  <a:pt x="3369" y="3414"/>
                  <a:pt x="3324" y="3459"/>
                  <a:pt x="3268" y="3459"/>
                </a:cubicBezTo>
                <a:cubicBezTo>
                  <a:pt x="3212" y="3459"/>
                  <a:pt x="3167" y="3414"/>
                  <a:pt x="3167" y="3358"/>
                </a:cubicBezTo>
                <a:cubicBezTo>
                  <a:pt x="3167" y="3302"/>
                  <a:pt x="3212" y="3257"/>
                  <a:pt x="3268" y="3257"/>
                </a:cubicBezTo>
                <a:cubicBezTo>
                  <a:pt x="3324" y="3257"/>
                  <a:pt x="3369" y="3302"/>
                  <a:pt x="3369" y="3358"/>
                </a:cubicBezTo>
                <a:close/>
                <a:moveTo>
                  <a:pt x="2915" y="5516"/>
                </a:moveTo>
                <a:cubicBezTo>
                  <a:pt x="260" y="5516"/>
                  <a:pt x="260" y="5516"/>
                  <a:pt x="260" y="5516"/>
                </a:cubicBezTo>
                <a:cubicBezTo>
                  <a:pt x="350" y="4663"/>
                  <a:pt x="1736" y="4306"/>
                  <a:pt x="2170" y="4214"/>
                </a:cubicBezTo>
                <a:cubicBezTo>
                  <a:pt x="2170" y="4418"/>
                  <a:pt x="2170" y="4418"/>
                  <a:pt x="2170" y="4418"/>
                </a:cubicBezTo>
                <a:cubicBezTo>
                  <a:pt x="2170" y="4675"/>
                  <a:pt x="2483" y="4872"/>
                  <a:pt x="2915" y="4905"/>
                </a:cubicBezTo>
                <a:lnTo>
                  <a:pt x="2915" y="5516"/>
                </a:lnTo>
                <a:close/>
                <a:moveTo>
                  <a:pt x="2397" y="4418"/>
                </a:moveTo>
                <a:cubicBezTo>
                  <a:pt x="2397" y="4414"/>
                  <a:pt x="2397" y="4414"/>
                  <a:pt x="2397" y="4414"/>
                </a:cubicBezTo>
                <a:cubicBezTo>
                  <a:pt x="2397" y="4026"/>
                  <a:pt x="2397" y="4026"/>
                  <a:pt x="2397" y="4026"/>
                </a:cubicBezTo>
                <a:cubicBezTo>
                  <a:pt x="2586" y="4113"/>
                  <a:pt x="2792" y="4157"/>
                  <a:pt x="3000" y="4153"/>
                </a:cubicBezTo>
                <a:cubicBezTo>
                  <a:pt x="3057" y="4153"/>
                  <a:pt x="3057" y="4153"/>
                  <a:pt x="3057" y="4153"/>
                </a:cubicBezTo>
                <a:cubicBezTo>
                  <a:pt x="3265" y="4157"/>
                  <a:pt x="3471" y="4113"/>
                  <a:pt x="3660" y="4026"/>
                </a:cubicBezTo>
                <a:cubicBezTo>
                  <a:pt x="3660" y="4418"/>
                  <a:pt x="3660" y="4418"/>
                  <a:pt x="3660" y="4418"/>
                </a:cubicBezTo>
                <a:cubicBezTo>
                  <a:pt x="3660" y="4526"/>
                  <a:pt x="3413" y="4681"/>
                  <a:pt x="3028" y="4681"/>
                </a:cubicBezTo>
                <a:cubicBezTo>
                  <a:pt x="2643" y="4681"/>
                  <a:pt x="2397" y="4526"/>
                  <a:pt x="2397" y="4418"/>
                </a:cubicBezTo>
                <a:close/>
                <a:moveTo>
                  <a:pt x="3142" y="5519"/>
                </a:moveTo>
                <a:cubicBezTo>
                  <a:pt x="3142" y="4904"/>
                  <a:pt x="3142" y="4904"/>
                  <a:pt x="3142" y="4904"/>
                </a:cubicBezTo>
                <a:cubicBezTo>
                  <a:pt x="3574" y="4874"/>
                  <a:pt x="3887" y="4677"/>
                  <a:pt x="3887" y="4417"/>
                </a:cubicBezTo>
                <a:cubicBezTo>
                  <a:pt x="3887" y="4218"/>
                  <a:pt x="3887" y="4218"/>
                  <a:pt x="3887" y="4218"/>
                </a:cubicBezTo>
                <a:cubicBezTo>
                  <a:pt x="4324" y="4309"/>
                  <a:pt x="5704" y="4665"/>
                  <a:pt x="5797" y="5519"/>
                </a:cubicBezTo>
                <a:cubicBezTo>
                  <a:pt x="3142" y="5519"/>
                  <a:pt x="3142" y="5519"/>
                  <a:pt x="3142" y="5519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5043885" y="3537627"/>
            <a:ext cx="1771794" cy="1481915"/>
            <a:chOff x="528026" y="2369775"/>
            <a:chExt cx="1771794" cy="1771794"/>
          </a:xfrm>
        </p:grpSpPr>
        <p:sp>
          <p:nvSpPr>
            <p:cNvPr id="156" name="Rounded Rectangle 155"/>
            <p:cNvSpPr/>
            <p:nvPr/>
          </p:nvSpPr>
          <p:spPr>
            <a:xfrm>
              <a:off x="528026" y="2369775"/>
              <a:ext cx="1771794" cy="1771794"/>
            </a:xfrm>
            <a:prstGeom prst="roundRect">
              <a:avLst/>
            </a:prstGeom>
            <a:solidFill>
              <a:srgbClr val="A5A5A5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57" name="Rounded Rectangle 4"/>
            <p:cNvSpPr txBox="1"/>
            <p:nvPr/>
          </p:nvSpPr>
          <p:spPr>
            <a:xfrm>
              <a:off x="614518" y="2456267"/>
              <a:ext cx="1598810" cy="15988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Service 01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58" name="Shape">
            <a:extLst>
              <a:ext uri="{FF2B5EF4-FFF2-40B4-BE49-F238E27FC236}">
                <a16:creationId xmlns:a16="http://schemas.microsoft.com/office/drawing/2014/main" id="{BBEAFCF7-AFE3-5E4B-B5B1-DDA8C55BB85E}"/>
              </a:ext>
            </a:extLst>
          </p:cNvPr>
          <p:cNvSpPr/>
          <p:nvPr/>
        </p:nvSpPr>
        <p:spPr>
          <a:xfrm>
            <a:off x="5576212" y="3936324"/>
            <a:ext cx="707139" cy="651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9185" y="0"/>
                </a:moveTo>
                <a:cubicBezTo>
                  <a:pt x="6732" y="0"/>
                  <a:pt x="4426" y="1041"/>
                  <a:pt x="2692" y="2925"/>
                </a:cubicBezTo>
                <a:cubicBezTo>
                  <a:pt x="957" y="4810"/>
                  <a:pt x="0" y="7314"/>
                  <a:pt x="0" y="9980"/>
                </a:cubicBezTo>
                <a:cubicBezTo>
                  <a:pt x="0" y="12645"/>
                  <a:pt x="957" y="15150"/>
                  <a:pt x="2692" y="17035"/>
                </a:cubicBezTo>
                <a:cubicBezTo>
                  <a:pt x="3207" y="17595"/>
                  <a:pt x="3768" y="18082"/>
                  <a:pt x="4374" y="18487"/>
                </a:cubicBezTo>
                <a:lnTo>
                  <a:pt x="3110" y="20918"/>
                </a:lnTo>
                <a:cubicBezTo>
                  <a:pt x="3036" y="21060"/>
                  <a:pt x="3034" y="21232"/>
                  <a:pt x="3110" y="21373"/>
                </a:cubicBezTo>
                <a:cubicBezTo>
                  <a:pt x="3185" y="21513"/>
                  <a:pt x="3324" y="21600"/>
                  <a:pt x="3474" y="21600"/>
                </a:cubicBezTo>
                <a:lnTo>
                  <a:pt x="5647" y="21600"/>
                </a:lnTo>
                <a:cubicBezTo>
                  <a:pt x="5800" y="21600"/>
                  <a:pt x="5936" y="21516"/>
                  <a:pt x="6011" y="21373"/>
                </a:cubicBezTo>
                <a:lnTo>
                  <a:pt x="6912" y="19653"/>
                </a:lnTo>
                <a:cubicBezTo>
                  <a:pt x="7646" y="19856"/>
                  <a:pt x="8407" y="19960"/>
                  <a:pt x="9185" y="19960"/>
                </a:cubicBezTo>
                <a:cubicBezTo>
                  <a:pt x="9963" y="19960"/>
                  <a:pt x="10724" y="19856"/>
                  <a:pt x="11459" y="19653"/>
                </a:cubicBezTo>
                <a:lnTo>
                  <a:pt x="12359" y="21373"/>
                </a:lnTo>
                <a:cubicBezTo>
                  <a:pt x="12434" y="21516"/>
                  <a:pt x="12571" y="21600"/>
                  <a:pt x="12723" y="21600"/>
                </a:cubicBezTo>
                <a:lnTo>
                  <a:pt x="14896" y="21600"/>
                </a:lnTo>
                <a:cubicBezTo>
                  <a:pt x="15046" y="21600"/>
                  <a:pt x="15184" y="21513"/>
                  <a:pt x="15260" y="21373"/>
                </a:cubicBezTo>
                <a:cubicBezTo>
                  <a:pt x="15336" y="21232"/>
                  <a:pt x="15334" y="21060"/>
                  <a:pt x="15260" y="20918"/>
                </a:cubicBezTo>
                <a:lnTo>
                  <a:pt x="13987" y="18487"/>
                </a:lnTo>
                <a:cubicBezTo>
                  <a:pt x="14592" y="18082"/>
                  <a:pt x="15162" y="17595"/>
                  <a:pt x="15678" y="17035"/>
                </a:cubicBezTo>
                <a:cubicBezTo>
                  <a:pt x="16871" y="15739"/>
                  <a:pt x="17709" y="14121"/>
                  <a:pt x="18106" y="12351"/>
                </a:cubicBezTo>
                <a:lnTo>
                  <a:pt x="21144" y="12351"/>
                </a:lnTo>
                <a:cubicBezTo>
                  <a:pt x="21314" y="12351"/>
                  <a:pt x="21470" y="12246"/>
                  <a:pt x="21535" y="12075"/>
                </a:cubicBezTo>
                <a:cubicBezTo>
                  <a:pt x="21600" y="11904"/>
                  <a:pt x="21564" y="11701"/>
                  <a:pt x="21444" y="11571"/>
                </a:cubicBezTo>
                <a:cubicBezTo>
                  <a:pt x="21444" y="11571"/>
                  <a:pt x="19980" y="9980"/>
                  <a:pt x="19980" y="9980"/>
                </a:cubicBezTo>
                <a:lnTo>
                  <a:pt x="21444" y="8379"/>
                </a:lnTo>
                <a:cubicBezTo>
                  <a:pt x="21564" y="8249"/>
                  <a:pt x="21600" y="8056"/>
                  <a:pt x="21535" y="7885"/>
                </a:cubicBezTo>
                <a:cubicBezTo>
                  <a:pt x="21470" y="7714"/>
                  <a:pt x="21314" y="7599"/>
                  <a:pt x="21144" y="7599"/>
                </a:cubicBezTo>
                <a:lnTo>
                  <a:pt x="18106" y="7599"/>
                </a:lnTo>
                <a:cubicBezTo>
                  <a:pt x="17709" y="5829"/>
                  <a:pt x="16872" y="4222"/>
                  <a:pt x="15678" y="2925"/>
                </a:cubicBezTo>
                <a:cubicBezTo>
                  <a:pt x="13944" y="1041"/>
                  <a:pt x="11638" y="0"/>
                  <a:pt x="9185" y="0"/>
                </a:cubicBezTo>
                <a:close/>
                <a:moveTo>
                  <a:pt x="9185" y="919"/>
                </a:moveTo>
                <a:cubicBezTo>
                  <a:pt x="11413" y="919"/>
                  <a:pt x="13503" y="1855"/>
                  <a:pt x="15078" y="3567"/>
                </a:cubicBezTo>
                <a:cubicBezTo>
                  <a:pt x="16113" y="4692"/>
                  <a:pt x="16854" y="6077"/>
                  <a:pt x="17233" y="7599"/>
                </a:cubicBezTo>
                <a:lnTo>
                  <a:pt x="17015" y="7599"/>
                </a:lnTo>
                <a:cubicBezTo>
                  <a:pt x="16903" y="7599"/>
                  <a:pt x="16794" y="7651"/>
                  <a:pt x="16715" y="7737"/>
                </a:cubicBezTo>
                <a:lnTo>
                  <a:pt x="15596" y="8952"/>
                </a:lnTo>
                <a:cubicBezTo>
                  <a:pt x="15484" y="8120"/>
                  <a:pt x="15243" y="7307"/>
                  <a:pt x="14869" y="6571"/>
                </a:cubicBezTo>
                <a:cubicBezTo>
                  <a:pt x="14756" y="6349"/>
                  <a:pt x="14499" y="6271"/>
                  <a:pt x="14296" y="6393"/>
                </a:cubicBezTo>
                <a:cubicBezTo>
                  <a:pt x="14092" y="6515"/>
                  <a:pt x="14020" y="6794"/>
                  <a:pt x="14132" y="7016"/>
                </a:cubicBezTo>
                <a:cubicBezTo>
                  <a:pt x="14532" y="7802"/>
                  <a:pt x="14748" y="8663"/>
                  <a:pt x="14805" y="9525"/>
                </a:cubicBezTo>
                <a:lnTo>
                  <a:pt x="12950" y="9525"/>
                </a:lnTo>
                <a:cubicBezTo>
                  <a:pt x="12856" y="8598"/>
                  <a:pt x="12484" y="7734"/>
                  <a:pt x="11868" y="7065"/>
                </a:cubicBezTo>
                <a:cubicBezTo>
                  <a:pt x="11152" y="6287"/>
                  <a:pt x="10198" y="5859"/>
                  <a:pt x="9185" y="5859"/>
                </a:cubicBezTo>
                <a:cubicBezTo>
                  <a:pt x="8172" y="5859"/>
                  <a:pt x="7218" y="6287"/>
                  <a:pt x="6502" y="7065"/>
                </a:cubicBezTo>
                <a:cubicBezTo>
                  <a:pt x="5786" y="7843"/>
                  <a:pt x="5393" y="8879"/>
                  <a:pt x="5393" y="9980"/>
                </a:cubicBezTo>
                <a:cubicBezTo>
                  <a:pt x="5393" y="11080"/>
                  <a:pt x="5786" y="12116"/>
                  <a:pt x="6502" y="12895"/>
                </a:cubicBezTo>
                <a:cubicBezTo>
                  <a:pt x="7218" y="13673"/>
                  <a:pt x="8172" y="14100"/>
                  <a:pt x="9185" y="14100"/>
                </a:cubicBezTo>
                <a:cubicBezTo>
                  <a:pt x="10198" y="14100"/>
                  <a:pt x="11152" y="13673"/>
                  <a:pt x="11868" y="12895"/>
                </a:cubicBezTo>
                <a:cubicBezTo>
                  <a:pt x="12484" y="12225"/>
                  <a:pt x="12857" y="11362"/>
                  <a:pt x="12950" y="10434"/>
                </a:cubicBezTo>
                <a:lnTo>
                  <a:pt x="14805" y="10434"/>
                </a:lnTo>
                <a:cubicBezTo>
                  <a:pt x="14705" y="11865"/>
                  <a:pt x="14153" y="13258"/>
                  <a:pt x="13177" y="14318"/>
                </a:cubicBezTo>
                <a:cubicBezTo>
                  <a:pt x="12111" y="15476"/>
                  <a:pt x="10693" y="16116"/>
                  <a:pt x="9185" y="16116"/>
                </a:cubicBezTo>
                <a:cubicBezTo>
                  <a:pt x="7677" y="16116"/>
                  <a:pt x="6259" y="15476"/>
                  <a:pt x="5193" y="14318"/>
                </a:cubicBezTo>
                <a:cubicBezTo>
                  <a:pt x="4126" y="13159"/>
                  <a:pt x="3538" y="11618"/>
                  <a:pt x="3538" y="9980"/>
                </a:cubicBezTo>
                <a:cubicBezTo>
                  <a:pt x="3538" y="8341"/>
                  <a:pt x="4126" y="6800"/>
                  <a:pt x="5193" y="5642"/>
                </a:cubicBezTo>
                <a:cubicBezTo>
                  <a:pt x="6961" y="3720"/>
                  <a:pt x="9726" y="3293"/>
                  <a:pt x="11913" y="4605"/>
                </a:cubicBezTo>
                <a:cubicBezTo>
                  <a:pt x="12117" y="4727"/>
                  <a:pt x="12374" y="4648"/>
                  <a:pt x="12486" y="4427"/>
                </a:cubicBezTo>
                <a:cubicBezTo>
                  <a:pt x="12599" y="4205"/>
                  <a:pt x="12517" y="3926"/>
                  <a:pt x="12313" y="3804"/>
                </a:cubicBezTo>
                <a:cubicBezTo>
                  <a:pt x="11107" y="3080"/>
                  <a:pt x="9695" y="2794"/>
                  <a:pt x="8321" y="2994"/>
                </a:cubicBezTo>
                <a:cubicBezTo>
                  <a:pt x="6902" y="3201"/>
                  <a:pt x="5607" y="3887"/>
                  <a:pt x="4593" y="4990"/>
                </a:cubicBezTo>
                <a:cubicBezTo>
                  <a:pt x="3367" y="6321"/>
                  <a:pt x="2692" y="8097"/>
                  <a:pt x="2692" y="9980"/>
                </a:cubicBezTo>
                <a:cubicBezTo>
                  <a:pt x="2692" y="11863"/>
                  <a:pt x="3367" y="13628"/>
                  <a:pt x="4593" y="14960"/>
                </a:cubicBezTo>
                <a:cubicBezTo>
                  <a:pt x="5818" y="16291"/>
                  <a:pt x="7452" y="17025"/>
                  <a:pt x="9185" y="17025"/>
                </a:cubicBezTo>
                <a:cubicBezTo>
                  <a:pt x="10918" y="17025"/>
                  <a:pt x="12543" y="16291"/>
                  <a:pt x="13769" y="14960"/>
                </a:cubicBezTo>
                <a:cubicBezTo>
                  <a:pt x="14764" y="13878"/>
                  <a:pt x="15402" y="12515"/>
                  <a:pt x="15606" y="11008"/>
                </a:cubicBezTo>
                <a:lnTo>
                  <a:pt x="16715" y="12223"/>
                </a:lnTo>
                <a:cubicBezTo>
                  <a:pt x="16794" y="12308"/>
                  <a:pt x="16903" y="12351"/>
                  <a:pt x="17015" y="12351"/>
                </a:cubicBezTo>
                <a:lnTo>
                  <a:pt x="17233" y="12351"/>
                </a:lnTo>
                <a:cubicBezTo>
                  <a:pt x="16854" y="13872"/>
                  <a:pt x="16113" y="15259"/>
                  <a:pt x="15078" y="16383"/>
                </a:cubicBezTo>
                <a:cubicBezTo>
                  <a:pt x="14521" y="16988"/>
                  <a:pt x="13901" y="17499"/>
                  <a:pt x="13232" y="17904"/>
                </a:cubicBezTo>
                <a:cubicBezTo>
                  <a:pt x="13224" y="17909"/>
                  <a:pt x="13222" y="17909"/>
                  <a:pt x="13214" y="17914"/>
                </a:cubicBezTo>
                <a:cubicBezTo>
                  <a:pt x="13209" y="17917"/>
                  <a:pt x="13200" y="17921"/>
                  <a:pt x="13196" y="17924"/>
                </a:cubicBezTo>
                <a:cubicBezTo>
                  <a:pt x="12682" y="18231"/>
                  <a:pt x="12138" y="18483"/>
                  <a:pt x="11577" y="18665"/>
                </a:cubicBezTo>
                <a:cubicBezTo>
                  <a:pt x="11555" y="18670"/>
                  <a:pt x="11534" y="18676"/>
                  <a:pt x="11513" y="18685"/>
                </a:cubicBezTo>
                <a:cubicBezTo>
                  <a:pt x="10765" y="18920"/>
                  <a:pt x="9985" y="19041"/>
                  <a:pt x="9185" y="19041"/>
                </a:cubicBezTo>
                <a:cubicBezTo>
                  <a:pt x="8385" y="19041"/>
                  <a:pt x="7605" y="18920"/>
                  <a:pt x="6857" y="18685"/>
                </a:cubicBezTo>
                <a:cubicBezTo>
                  <a:pt x="6836" y="18676"/>
                  <a:pt x="6806" y="18670"/>
                  <a:pt x="6784" y="18665"/>
                </a:cubicBezTo>
                <a:cubicBezTo>
                  <a:pt x="6223" y="18483"/>
                  <a:pt x="5688" y="18231"/>
                  <a:pt x="5175" y="17924"/>
                </a:cubicBezTo>
                <a:cubicBezTo>
                  <a:pt x="5169" y="17921"/>
                  <a:pt x="5161" y="17917"/>
                  <a:pt x="5156" y="17914"/>
                </a:cubicBezTo>
                <a:cubicBezTo>
                  <a:pt x="5148" y="17909"/>
                  <a:pt x="5138" y="17909"/>
                  <a:pt x="5129" y="17904"/>
                </a:cubicBezTo>
                <a:cubicBezTo>
                  <a:pt x="4460" y="17499"/>
                  <a:pt x="3839" y="16988"/>
                  <a:pt x="3283" y="16383"/>
                </a:cubicBezTo>
                <a:cubicBezTo>
                  <a:pt x="1707" y="14671"/>
                  <a:pt x="846" y="12401"/>
                  <a:pt x="846" y="9980"/>
                </a:cubicBezTo>
                <a:cubicBezTo>
                  <a:pt x="846" y="7559"/>
                  <a:pt x="1707" y="5279"/>
                  <a:pt x="3283" y="3567"/>
                </a:cubicBezTo>
                <a:cubicBezTo>
                  <a:pt x="4858" y="1855"/>
                  <a:pt x="6957" y="919"/>
                  <a:pt x="9185" y="919"/>
                </a:cubicBezTo>
                <a:close/>
                <a:moveTo>
                  <a:pt x="13514" y="5059"/>
                </a:moveTo>
                <a:cubicBezTo>
                  <a:pt x="13406" y="5059"/>
                  <a:pt x="13305" y="5108"/>
                  <a:pt x="13223" y="5197"/>
                </a:cubicBezTo>
                <a:cubicBezTo>
                  <a:pt x="13059" y="5376"/>
                  <a:pt x="13059" y="5661"/>
                  <a:pt x="13223" y="5840"/>
                </a:cubicBezTo>
                <a:cubicBezTo>
                  <a:pt x="13223" y="5840"/>
                  <a:pt x="13223" y="5850"/>
                  <a:pt x="13223" y="5850"/>
                </a:cubicBezTo>
                <a:cubicBezTo>
                  <a:pt x="13305" y="5939"/>
                  <a:pt x="13415" y="5978"/>
                  <a:pt x="13523" y="5978"/>
                </a:cubicBezTo>
                <a:cubicBezTo>
                  <a:pt x="13631" y="5978"/>
                  <a:pt x="13741" y="5939"/>
                  <a:pt x="13823" y="5850"/>
                </a:cubicBezTo>
                <a:cubicBezTo>
                  <a:pt x="13987" y="5671"/>
                  <a:pt x="13987" y="5376"/>
                  <a:pt x="13823" y="5197"/>
                </a:cubicBezTo>
                <a:lnTo>
                  <a:pt x="13814" y="5197"/>
                </a:lnTo>
                <a:cubicBezTo>
                  <a:pt x="13732" y="5108"/>
                  <a:pt x="13622" y="5059"/>
                  <a:pt x="13514" y="5059"/>
                </a:cubicBezTo>
                <a:close/>
                <a:moveTo>
                  <a:pt x="9185" y="6778"/>
                </a:moveTo>
                <a:cubicBezTo>
                  <a:pt x="9973" y="6778"/>
                  <a:pt x="10711" y="7112"/>
                  <a:pt x="11268" y="7717"/>
                </a:cubicBezTo>
                <a:cubicBezTo>
                  <a:pt x="11724" y="8213"/>
                  <a:pt x="12015" y="8844"/>
                  <a:pt x="12104" y="9525"/>
                </a:cubicBezTo>
                <a:lnTo>
                  <a:pt x="10586" y="9525"/>
                </a:lnTo>
                <a:cubicBezTo>
                  <a:pt x="10635" y="9398"/>
                  <a:pt x="10627" y="9249"/>
                  <a:pt x="10558" y="9120"/>
                </a:cubicBezTo>
                <a:cubicBezTo>
                  <a:pt x="10442" y="8901"/>
                  <a:pt x="10187" y="8826"/>
                  <a:pt x="9985" y="8952"/>
                </a:cubicBezTo>
                <a:lnTo>
                  <a:pt x="8976" y="9585"/>
                </a:lnTo>
                <a:cubicBezTo>
                  <a:pt x="8845" y="9666"/>
                  <a:pt x="8767" y="9816"/>
                  <a:pt x="8767" y="9980"/>
                </a:cubicBezTo>
                <a:cubicBezTo>
                  <a:pt x="8767" y="10143"/>
                  <a:pt x="8845" y="10293"/>
                  <a:pt x="8976" y="10375"/>
                </a:cubicBezTo>
                <a:lnTo>
                  <a:pt x="9985" y="11008"/>
                </a:lnTo>
                <a:cubicBezTo>
                  <a:pt x="10052" y="11049"/>
                  <a:pt x="10123" y="11067"/>
                  <a:pt x="10195" y="11067"/>
                </a:cubicBezTo>
                <a:cubicBezTo>
                  <a:pt x="10340" y="11067"/>
                  <a:pt x="10480" y="10986"/>
                  <a:pt x="10558" y="10840"/>
                </a:cubicBezTo>
                <a:cubicBezTo>
                  <a:pt x="10626" y="10711"/>
                  <a:pt x="10635" y="10562"/>
                  <a:pt x="10586" y="10434"/>
                </a:cubicBezTo>
                <a:lnTo>
                  <a:pt x="12104" y="10434"/>
                </a:lnTo>
                <a:cubicBezTo>
                  <a:pt x="12015" y="11117"/>
                  <a:pt x="11724" y="11747"/>
                  <a:pt x="11268" y="12243"/>
                </a:cubicBezTo>
                <a:cubicBezTo>
                  <a:pt x="10711" y="12848"/>
                  <a:pt x="9973" y="13181"/>
                  <a:pt x="9185" y="13181"/>
                </a:cubicBezTo>
                <a:cubicBezTo>
                  <a:pt x="8397" y="13181"/>
                  <a:pt x="7660" y="12848"/>
                  <a:pt x="7103" y="12243"/>
                </a:cubicBezTo>
                <a:cubicBezTo>
                  <a:pt x="6546" y="11637"/>
                  <a:pt x="6239" y="10836"/>
                  <a:pt x="6239" y="9980"/>
                </a:cubicBezTo>
                <a:cubicBezTo>
                  <a:pt x="6239" y="9124"/>
                  <a:pt x="6546" y="8323"/>
                  <a:pt x="7103" y="7717"/>
                </a:cubicBezTo>
                <a:cubicBezTo>
                  <a:pt x="7660" y="7112"/>
                  <a:pt x="8397" y="6778"/>
                  <a:pt x="9185" y="6778"/>
                </a:cubicBezTo>
                <a:close/>
                <a:moveTo>
                  <a:pt x="17188" y="8517"/>
                </a:moveTo>
                <a:lnTo>
                  <a:pt x="20134" y="8517"/>
                </a:lnTo>
                <a:cubicBezTo>
                  <a:pt x="20134" y="8517"/>
                  <a:pt x="19207" y="9525"/>
                  <a:pt x="19207" y="9525"/>
                </a:cubicBezTo>
                <a:lnTo>
                  <a:pt x="16269" y="9525"/>
                </a:lnTo>
                <a:lnTo>
                  <a:pt x="17188" y="8517"/>
                </a:lnTo>
                <a:close/>
                <a:moveTo>
                  <a:pt x="16269" y="10434"/>
                </a:moveTo>
                <a:lnTo>
                  <a:pt x="19207" y="10434"/>
                </a:lnTo>
                <a:lnTo>
                  <a:pt x="20134" y="11442"/>
                </a:lnTo>
                <a:cubicBezTo>
                  <a:pt x="20134" y="11442"/>
                  <a:pt x="17188" y="11442"/>
                  <a:pt x="17188" y="11442"/>
                </a:cubicBezTo>
                <a:lnTo>
                  <a:pt x="16269" y="10434"/>
                </a:lnTo>
                <a:close/>
                <a:moveTo>
                  <a:pt x="5111" y="18932"/>
                </a:moveTo>
                <a:cubicBezTo>
                  <a:pt x="5426" y="19101"/>
                  <a:pt x="5753" y="19248"/>
                  <a:pt x="6084" y="19377"/>
                </a:cubicBezTo>
                <a:cubicBezTo>
                  <a:pt x="6084" y="19377"/>
                  <a:pt x="5402" y="20691"/>
                  <a:pt x="5402" y="20691"/>
                </a:cubicBezTo>
                <a:lnTo>
                  <a:pt x="4201" y="20691"/>
                </a:lnTo>
                <a:lnTo>
                  <a:pt x="5111" y="18932"/>
                </a:lnTo>
                <a:close/>
                <a:moveTo>
                  <a:pt x="13250" y="18932"/>
                </a:moveTo>
                <a:cubicBezTo>
                  <a:pt x="13250" y="18932"/>
                  <a:pt x="14169" y="20691"/>
                  <a:pt x="14169" y="20691"/>
                </a:cubicBezTo>
                <a:lnTo>
                  <a:pt x="12968" y="20691"/>
                </a:lnTo>
                <a:lnTo>
                  <a:pt x="12286" y="19377"/>
                </a:lnTo>
                <a:cubicBezTo>
                  <a:pt x="12616" y="19248"/>
                  <a:pt x="12936" y="19101"/>
                  <a:pt x="13250" y="1893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2" name="Group 161"/>
          <p:cNvGrpSpPr/>
          <p:nvPr/>
        </p:nvGrpSpPr>
        <p:grpSpPr>
          <a:xfrm>
            <a:off x="8603197" y="509123"/>
            <a:ext cx="1771794" cy="1462577"/>
            <a:chOff x="2609885" y="287916"/>
            <a:chExt cx="1771794" cy="1771794"/>
          </a:xfrm>
        </p:grpSpPr>
        <p:sp>
          <p:nvSpPr>
            <p:cNvPr id="163" name="Rounded Rectangle 162"/>
            <p:cNvSpPr/>
            <p:nvPr/>
          </p:nvSpPr>
          <p:spPr>
            <a:xfrm>
              <a:off x="2609885" y="287916"/>
              <a:ext cx="1771794" cy="1771794"/>
            </a:xfrm>
            <a:prstGeom prst="roundRect">
              <a:avLst/>
            </a:prstGeom>
            <a:solidFill>
              <a:srgbClr val="ED7D31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64" name="Rounded Rectangle 4"/>
            <p:cNvSpPr txBox="1"/>
            <p:nvPr/>
          </p:nvSpPr>
          <p:spPr>
            <a:xfrm>
              <a:off x="2696377" y="374408"/>
              <a:ext cx="1598810" cy="15988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Service 02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516705" y="3537626"/>
            <a:ext cx="1771794" cy="1481915"/>
            <a:chOff x="2609885" y="2369775"/>
            <a:chExt cx="1771794" cy="1771794"/>
          </a:xfrm>
        </p:grpSpPr>
        <p:sp>
          <p:nvSpPr>
            <p:cNvPr id="169" name="Rounded Rectangle 168"/>
            <p:cNvSpPr/>
            <p:nvPr/>
          </p:nvSpPr>
          <p:spPr>
            <a:xfrm>
              <a:off x="2609885" y="2369775"/>
              <a:ext cx="1771794" cy="1771794"/>
            </a:xfrm>
            <a:prstGeom prst="roundRect">
              <a:avLst/>
            </a:prstGeom>
            <a:solidFill>
              <a:srgbClr val="FFC000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170" name="Rounded Rectangle 4"/>
            <p:cNvSpPr txBox="1"/>
            <p:nvPr/>
          </p:nvSpPr>
          <p:spPr>
            <a:xfrm>
              <a:off x="2696377" y="2456267"/>
              <a:ext cx="1598810" cy="15988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53340" tIns="53340" rIns="53340" bIns="53340" numCol="1" spcCol="1270" anchor="b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Service 03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1" name="Shape">
            <a:extLst>
              <a:ext uri="{FF2B5EF4-FFF2-40B4-BE49-F238E27FC236}">
                <a16:creationId xmlns:a16="http://schemas.microsoft.com/office/drawing/2014/main" id="{BBEAFCF7-AFE3-5E4B-B5B1-DDA8C55BB85E}"/>
              </a:ext>
            </a:extLst>
          </p:cNvPr>
          <p:cNvSpPr/>
          <p:nvPr/>
        </p:nvSpPr>
        <p:spPr>
          <a:xfrm>
            <a:off x="9135524" y="853020"/>
            <a:ext cx="707139" cy="651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9185" y="0"/>
                </a:moveTo>
                <a:cubicBezTo>
                  <a:pt x="6732" y="0"/>
                  <a:pt x="4426" y="1041"/>
                  <a:pt x="2692" y="2925"/>
                </a:cubicBezTo>
                <a:cubicBezTo>
                  <a:pt x="957" y="4810"/>
                  <a:pt x="0" y="7314"/>
                  <a:pt x="0" y="9980"/>
                </a:cubicBezTo>
                <a:cubicBezTo>
                  <a:pt x="0" y="12645"/>
                  <a:pt x="957" y="15150"/>
                  <a:pt x="2692" y="17035"/>
                </a:cubicBezTo>
                <a:cubicBezTo>
                  <a:pt x="3207" y="17595"/>
                  <a:pt x="3768" y="18082"/>
                  <a:pt x="4374" y="18487"/>
                </a:cubicBezTo>
                <a:lnTo>
                  <a:pt x="3110" y="20918"/>
                </a:lnTo>
                <a:cubicBezTo>
                  <a:pt x="3036" y="21060"/>
                  <a:pt x="3034" y="21232"/>
                  <a:pt x="3110" y="21373"/>
                </a:cubicBezTo>
                <a:cubicBezTo>
                  <a:pt x="3185" y="21513"/>
                  <a:pt x="3324" y="21600"/>
                  <a:pt x="3474" y="21600"/>
                </a:cubicBezTo>
                <a:lnTo>
                  <a:pt x="5647" y="21600"/>
                </a:lnTo>
                <a:cubicBezTo>
                  <a:pt x="5800" y="21600"/>
                  <a:pt x="5936" y="21516"/>
                  <a:pt x="6011" y="21373"/>
                </a:cubicBezTo>
                <a:lnTo>
                  <a:pt x="6912" y="19653"/>
                </a:lnTo>
                <a:cubicBezTo>
                  <a:pt x="7646" y="19856"/>
                  <a:pt x="8407" y="19960"/>
                  <a:pt x="9185" y="19960"/>
                </a:cubicBezTo>
                <a:cubicBezTo>
                  <a:pt x="9963" y="19960"/>
                  <a:pt x="10724" y="19856"/>
                  <a:pt x="11459" y="19653"/>
                </a:cubicBezTo>
                <a:lnTo>
                  <a:pt x="12359" y="21373"/>
                </a:lnTo>
                <a:cubicBezTo>
                  <a:pt x="12434" y="21516"/>
                  <a:pt x="12571" y="21600"/>
                  <a:pt x="12723" y="21600"/>
                </a:cubicBezTo>
                <a:lnTo>
                  <a:pt x="14896" y="21600"/>
                </a:lnTo>
                <a:cubicBezTo>
                  <a:pt x="15046" y="21600"/>
                  <a:pt x="15184" y="21513"/>
                  <a:pt x="15260" y="21373"/>
                </a:cubicBezTo>
                <a:cubicBezTo>
                  <a:pt x="15336" y="21232"/>
                  <a:pt x="15334" y="21060"/>
                  <a:pt x="15260" y="20918"/>
                </a:cubicBezTo>
                <a:lnTo>
                  <a:pt x="13987" y="18487"/>
                </a:lnTo>
                <a:cubicBezTo>
                  <a:pt x="14592" y="18082"/>
                  <a:pt x="15162" y="17595"/>
                  <a:pt x="15678" y="17035"/>
                </a:cubicBezTo>
                <a:cubicBezTo>
                  <a:pt x="16871" y="15739"/>
                  <a:pt x="17709" y="14121"/>
                  <a:pt x="18106" y="12351"/>
                </a:cubicBezTo>
                <a:lnTo>
                  <a:pt x="21144" y="12351"/>
                </a:lnTo>
                <a:cubicBezTo>
                  <a:pt x="21314" y="12351"/>
                  <a:pt x="21470" y="12246"/>
                  <a:pt x="21535" y="12075"/>
                </a:cubicBezTo>
                <a:cubicBezTo>
                  <a:pt x="21600" y="11904"/>
                  <a:pt x="21564" y="11701"/>
                  <a:pt x="21444" y="11571"/>
                </a:cubicBezTo>
                <a:cubicBezTo>
                  <a:pt x="21444" y="11571"/>
                  <a:pt x="19980" y="9980"/>
                  <a:pt x="19980" y="9980"/>
                </a:cubicBezTo>
                <a:lnTo>
                  <a:pt x="21444" y="8379"/>
                </a:lnTo>
                <a:cubicBezTo>
                  <a:pt x="21564" y="8249"/>
                  <a:pt x="21600" y="8056"/>
                  <a:pt x="21535" y="7885"/>
                </a:cubicBezTo>
                <a:cubicBezTo>
                  <a:pt x="21470" y="7714"/>
                  <a:pt x="21314" y="7599"/>
                  <a:pt x="21144" y="7599"/>
                </a:cubicBezTo>
                <a:lnTo>
                  <a:pt x="18106" y="7599"/>
                </a:lnTo>
                <a:cubicBezTo>
                  <a:pt x="17709" y="5829"/>
                  <a:pt x="16872" y="4222"/>
                  <a:pt x="15678" y="2925"/>
                </a:cubicBezTo>
                <a:cubicBezTo>
                  <a:pt x="13944" y="1041"/>
                  <a:pt x="11638" y="0"/>
                  <a:pt x="9185" y="0"/>
                </a:cubicBezTo>
                <a:close/>
                <a:moveTo>
                  <a:pt x="9185" y="919"/>
                </a:moveTo>
                <a:cubicBezTo>
                  <a:pt x="11413" y="919"/>
                  <a:pt x="13503" y="1855"/>
                  <a:pt x="15078" y="3567"/>
                </a:cubicBezTo>
                <a:cubicBezTo>
                  <a:pt x="16113" y="4692"/>
                  <a:pt x="16854" y="6077"/>
                  <a:pt x="17233" y="7599"/>
                </a:cubicBezTo>
                <a:lnTo>
                  <a:pt x="17015" y="7599"/>
                </a:lnTo>
                <a:cubicBezTo>
                  <a:pt x="16903" y="7599"/>
                  <a:pt x="16794" y="7651"/>
                  <a:pt x="16715" y="7737"/>
                </a:cubicBezTo>
                <a:lnTo>
                  <a:pt x="15596" y="8952"/>
                </a:lnTo>
                <a:cubicBezTo>
                  <a:pt x="15484" y="8120"/>
                  <a:pt x="15243" y="7307"/>
                  <a:pt x="14869" y="6571"/>
                </a:cubicBezTo>
                <a:cubicBezTo>
                  <a:pt x="14756" y="6349"/>
                  <a:pt x="14499" y="6271"/>
                  <a:pt x="14296" y="6393"/>
                </a:cubicBezTo>
                <a:cubicBezTo>
                  <a:pt x="14092" y="6515"/>
                  <a:pt x="14020" y="6794"/>
                  <a:pt x="14132" y="7016"/>
                </a:cubicBezTo>
                <a:cubicBezTo>
                  <a:pt x="14532" y="7802"/>
                  <a:pt x="14748" y="8663"/>
                  <a:pt x="14805" y="9525"/>
                </a:cubicBezTo>
                <a:lnTo>
                  <a:pt x="12950" y="9525"/>
                </a:lnTo>
                <a:cubicBezTo>
                  <a:pt x="12856" y="8598"/>
                  <a:pt x="12484" y="7734"/>
                  <a:pt x="11868" y="7065"/>
                </a:cubicBezTo>
                <a:cubicBezTo>
                  <a:pt x="11152" y="6287"/>
                  <a:pt x="10198" y="5859"/>
                  <a:pt x="9185" y="5859"/>
                </a:cubicBezTo>
                <a:cubicBezTo>
                  <a:pt x="8172" y="5859"/>
                  <a:pt x="7218" y="6287"/>
                  <a:pt x="6502" y="7065"/>
                </a:cubicBezTo>
                <a:cubicBezTo>
                  <a:pt x="5786" y="7843"/>
                  <a:pt x="5393" y="8879"/>
                  <a:pt x="5393" y="9980"/>
                </a:cubicBezTo>
                <a:cubicBezTo>
                  <a:pt x="5393" y="11080"/>
                  <a:pt x="5786" y="12116"/>
                  <a:pt x="6502" y="12895"/>
                </a:cubicBezTo>
                <a:cubicBezTo>
                  <a:pt x="7218" y="13673"/>
                  <a:pt x="8172" y="14100"/>
                  <a:pt x="9185" y="14100"/>
                </a:cubicBezTo>
                <a:cubicBezTo>
                  <a:pt x="10198" y="14100"/>
                  <a:pt x="11152" y="13673"/>
                  <a:pt x="11868" y="12895"/>
                </a:cubicBezTo>
                <a:cubicBezTo>
                  <a:pt x="12484" y="12225"/>
                  <a:pt x="12857" y="11362"/>
                  <a:pt x="12950" y="10434"/>
                </a:cubicBezTo>
                <a:lnTo>
                  <a:pt x="14805" y="10434"/>
                </a:lnTo>
                <a:cubicBezTo>
                  <a:pt x="14705" y="11865"/>
                  <a:pt x="14153" y="13258"/>
                  <a:pt x="13177" y="14318"/>
                </a:cubicBezTo>
                <a:cubicBezTo>
                  <a:pt x="12111" y="15476"/>
                  <a:pt x="10693" y="16116"/>
                  <a:pt x="9185" y="16116"/>
                </a:cubicBezTo>
                <a:cubicBezTo>
                  <a:pt x="7677" y="16116"/>
                  <a:pt x="6259" y="15476"/>
                  <a:pt x="5193" y="14318"/>
                </a:cubicBezTo>
                <a:cubicBezTo>
                  <a:pt x="4126" y="13159"/>
                  <a:pt x="3538" y="11618"/>
                  <a:pt x="3538" y="9980"/>
                </a:cubicBezTo>
                <a:cubicBezTo>
                  <a:pt x="3538" y="8341"/>
                  <a:pt x="4126" y="6800"/>
                  <a:pt x="5193" y="5642"/>
                </a:cubicBezTo>
                <a:cubicBezTo>
                  <a:pt x="6961" y="3720"/>
                  <a:pt x="9726" y="3293"/>
                  <a:pt x="11913" y="4605"/>
                </a:cubicBezTo>
                <a:cubicBezTo>
                  <a:pt x="12117" y="4727"/>
                  <a:pt x="12374" y="4648"/>
                  <a:pt x="12486" y="4427"/>
                </a:cubicBezTo>
                <a:cubicBezTo>
                  <a:pt x="12599" y="4205"/>
                  <a:pt x="12517" y="3926"/>
                  <a:pt x="12313" y="3804"/>
                </a:cubicBezTo>
                <a:cubicBezTo>
                  <a:pt x="11107" y="3080"/>
                  <a:pt x="9695" y="2794"/>
                  <a:pt x="8321" y="2994"/>
                </a:cubicBezTo>
                <a:cubicBezTo>
                  <a:pt x="6902" y="3201"/>
                  <a:pt x="5607" y="3887"/>
                  <a:pt x="4593" y="4990"/>
                </a:cubicBezTo>
                <a:cubicBezTo>
                  <a:pt x="3367" y="6321"/>
                  <a:pt x="2692" y="8097"/>
                  <a:pt x="2692" y="9980"/>
                </a:cubicBezTo>
                <a:cubicBezTo>
                  <a:pt x="2692" y="11863"/>
                  <a:pt x="3367" y="13628"/>
                  <a:pt x="4593" y="14960"/>
                </a:cubicBezTo>
                <a:cubicBezTo>
                  <a:pt x="5818" y="16291"/>
                  <a:pt x="7452" y="17025"/>
                  <a:pt x="9185" y="17025"/>
                </a:cubicBezTo>
                <a:cubicBezTo>
                  <a:pt x="10918" y="17025"/>
                  <a:pt x="12543" y="16291"/>
                  <a:pt x="13769" y="14960"/>
                </a:cubicBezTo>
                <a:cubicBezTo>
                  <a:pt x="14764" y="13878"/>
                  <a:pt x="15402" y="12515"/>
                  <a:pt x="15606" y="11008"/>
                </a:cubicBezTo>
                <a:lnTo>
                  <a:pt x="16715" y="12223"/>
                </a:lnTo>
                <a:cubicBezTo>
                  <a:pt x="16794" y="12308"/>
                  <a:pt x="16903" y="12351"/>
                  <a:pt x="17015" y="12351"/>
                </a:cubicBezTo>
                <a:lnTo>
                  <a:pt x="17233" y="12351"/>
                </a:lnTo>
                <a:cubicBezTo>
                  <a:pt x="16854" y="13872"/>
                  <a:pt x="16113" y="15259"/>
                  <a:pt x="15078" y="16383"/>
                </a:cubicBezTo>
                <a:cubicBezTo>
                  <a:pt x="14521" y="16988"/>
                  <a:pt x="13901" y="17499"/>
                  <a:pt x="13232" y="17904"/>
                </a:cubicBezTo>
                <a:cubicBezTo>
                  <a:pt x="13224" y="17909"/>
                  <a:pt x="13222" y="17909"/>
                  <a:pt x="13214" y="17914"/>
                </a:cubicBezTo>
                <a:cubicBezTo>
                  <a:pt x="13209" y="17917"/>
                  <a:pt x="13200" y="17921"/>
                  <a:pt x="13196" y="17924"/>
                </a:cubicBezTo>
                <a:cubicBezTo>
                  <a:pt x="12682" y="18231"/>
                  <a:pt x="12138" y="18483"/>
                  <a:pt x="11577" y="18665"/>
                </a:cubicBezTo>
                <a:cubicBezTo>
                  <a:pt x="11555" y="18670"/>
                  <a:pt x="11534" y="18676"/>
                  <a:pt x="11513" y="18685"/>
                </a:cubicBezTo>
                <a:cubicBezTo>
                  <a:pt x="10765" y="18920"/>
                  <a:pt x="9985" y="19041"/>
                  <a:pt x="9185" y="19041"/>
                </a:cubicBezTo>
                <a:cubicBezTo>
                  <a:pt x="8385" y="19041"/>
                  <a:pt x="7605" y="18920"/>
                  <a:pt x="6857" y="18685"/>
                </a:cubicBezTo>
                <a:cubicBezTo>
                  <a:pt x="6836" y="18676"/>
                  <a:pt x="6806" y="18670"/>
                  <a:pt x="6784" y="18665"/>
                </a:cubicBezTo>
                <a:cubicBezTo>
                  <a:pt x="6223" y="18483"/>
                  <a:pt x="5688" y="18231"/>
                  <a:pt x="5175" y="17924"/>
                </a:cubicBezTo>
                <a:cubicBezTo>
                  <a:pt x="5169" y="17921"/>
                  <a:pt x="5161" y="17917"/>
                  <a:pt x="5156" y="17914"/>
                </a:cubicBezTo>
                <a:cubicBezTo>
                  <a:pt x="5148" y="17909"/>
                  <a:pt x="5138" y="17909"/>
                  <a:pt x="5129" y="17904"/>
                </a:cubicBezTo>
                <a:cubicBezTo>
                  <a:pt x="4460" y="17499"/>
                  <a:pt x="3839" y="16988"/>
                  <a:pt x="3283" y="16383"/>
                </a:cubicBezTo>
                <a:cubicBezTo>
                  <a:pt x="1707" y="14671"/>
                  <a:pt x="846" y="12401"/>
                  <a:pt x="846" y="9980"/>
                </a:cubicBezTo>
                <a:cubicBezTo>
                  <a:pt x="846" y="7559"/>
                  <a:pt x="1707" y="5279"/>
                  <a:pt x="3283" y="3567"/>
                </a:cubicBezTo>
                <a:cubicBezTo>
                  <a:pt x="4858" y="1855"/>
                  <a:pt x="6957" y="919"/>
                  <a:pt x="9185" y="919"/>
                </a:cubicBezTo>
                <a:close/>
                <a:moveTo>
                  <a:pt x="13514" y="5059"/>
                </a:moveTo>
                <a:cubicBezTo>
                  <a:pt x="13406" y="5059"/>
                  <a:pt x="13305" y="5108"/>
                  <a:pt x="13223" y="5197"/>
                </a:cubicBezTo>
                <a:cubicBezTo>
                  <a:pt x="13059" y="5376"/>
                  <a:pt x="13059" y="5661"/>
                  <a:pt x="13223" y="5840"/>
                </a:cubicBezTo>
                <a:cubicBezTo>
                  <a:pt x="13223" y="5840"/>
                  <a:pt x="13223" y="5850"/>
                  <a:pt x="13223" y="5850"/>
                </a:cubicBezTo>
                <a:cubicBezTo>
                  <a:pt x="13305" y="5939"/>
                  <a:pt x="13415" y="5978"/>
                  <a:pt x="13523" y="5978"/>
                </a:cubicBezTo>
                <a:cubicBezTo>
                  <a:pt x="13631" y="5978"/>
                  <a:pt x="13741" y="5939"/>
                  <a:pt x="13823" y="5850"/>
                </a:cubicBezTo>
                <a:cubicBezTo>
                  <a:pt x="13987" y="5671"/>
                  <a:pt x="13987" y="5376"/>
                  <a:pt x="13823" y="5197"/>
                </a:cubicBezTo>
                <a:lnTo>
                  <a:pt x="13814" y="5197"/>
                </a:lnTo>
                <a:cubicBezTo>
                  <a:pt x="13732" y="5108"/>
                  <a:pt x="13622" y="5059"/>
                  <a:pt x="13514" y="5059"/>
                </a:cubicBezTo>
                <a:close/>
                <a:moveTo>
                  <a:pt x="9185" y="6778"/>
                </a:moveTo>
                <a:cubicBezTo>
                  <a:pt x="9973" y="6778"/>
                  <a:pt x="10711" y="7112"/>
                  <a:pt x="11268" y="7717"/>
                </a:cubicBezTo>
                <a:cubicBezTo>
                  <a:pt x="11724" y="8213"/>
                  <a:pt x="12015" y="8844"/>
                  <a:pt x="12104" y="9525"/>
                </a:cubicBezTo>
                <a:lnTo>
                  <a:pt x="10586" y="9525"/>
                </a:lnTo>
                <a:cubicBezTo>
                  <a:pt x="10635" y="9398"/>
                  <a:pt x="10627" y="9249"/>
                  <a:pt x="10558" y="9120"/>
                </a:cubicBezTo>
                <a:cubicBezTo>
                  <a:pt x="10442" y="8901"/>
                  <a:pt x="10187" y="8826"/>
                  <a:pt x="9985" y="8952"/>
                </a:cubicBezTo>
                <a:lnTo>
                  <a:pt x="8976" y="9585"/>
                </a:lnTo>
                <a:cubicBezTo>
                  <a:pt x="8845" y="9666"/>
                  <a:pt x="8767" y="9816"/>
                  <a:pt x="8767" y="9980"/>
                </a:cubicBezTo>
                <a:cubicBezTo>
                  <a:pt x="8767" y="10143"/>
                  <a:pt x="8845" y="10293"/>
                  <a:pt x="8976" y="10375"/>
                </a:cubicBezTo>
                <a:lnTo>
                  <a:pt x="9985" y="11008"/>
                </a:lnTo>
                <a:cubicBezTo>
                  <a:pt x="10052" y="11049"/>
                  <a:pt x="10123" y="11067"/>
                  <a:pt x="10195" y="11067"/>
                </a:cubicBezTo>
                <a:cubicBezTo>
                  <a:pt x="10340" y="11067"/>
                  <a:pt x="10480" y="10986"/>
                  <a:pt x="10558" y="10840"/>
                </a:cubicBezTo>
                <a:cubicBezTo>
                  <a:pt x="10626" y="10711"/>
                  <a:pt x="10635" y="10562"/>
                  <a:pt x="10586" y="10434"/>
                </a:cubicBezTo>
                <a:lnTo>
                  <a:pt x="12104" y="10434"/>
                </a:lnTo>
                <a:cubicBezTo>
                  <a:pt x="12015" y="11117"/>
                  <a:pt x="11724" y="11747"/>
                  <a:pt x="11268" y="12243"/>
                </a:cubicBezTo>
                <a:cubicBezTo>
                  <a:pt x="10711" y="12848"/>
                  <a:pt x="9973" y="13181"/>
                  <a:pt x="9185" y="13181"/>
                </a:cubicBezTo>
                <a:cubicBezTo>
                  <a:pt x="8397" y="13181"/>
                  <a:pt x="7660" y="12848"/>
                  <a:pt x="7103" y="12243"/>
                </a:cubicBezTo>
                <a:cubicBezTo>
                  <a:pt x="6546" y="11637"/>
                  <a:pt x="6239" y="10836"/>
                  <a:pt x="6239" y="9980"/>
                </a:cubicBezTo>
                <a:cubicBezTo>
                  <a:pt x="6239" y="9124"/>
                  <a:pt x="6546" y="8323"/>
                  <a:pt x="7103" y="7717"/>
                </a:cubicBezTo>
                <a:cubicBezTo>
                  <a:pt x="7660" y="7112"/>
                  <a:pt x="8397" y="6778"/>
                  <a:pt x="9185" y="6778"/>
                </a:cubicBezTo>
                <a:close/>
                <a:moveTo>
                  <a:pt x="17188" y="8517"/>
                </a:moveTo>
                <a:lnTo>
                  <a:pt x="20134" y="8517"/>
                </a:lnTo>
                <a:cubicBezTo>
                  <a:pt x="20134" y="8517"/>
                  <a:pt x="19207" y="9525"/>
                  <a:pt x="19207" y="9525"/>
                </a:cubicBezTo>
                <a:lnTo>
                  <a:pt x="16269" y="9525"/>
                </a:lnTo>
                <a:lnTo>
                  <a:pt x="17188" y="8517"/>
                </a:lnTo>
                <a:close/>
                <a:moveTo>
                  <a:pt x="16269" y="10434"/>
                </a:moveTo>
                <a:lnTo>
                  <a:pt x="19207" y="10434"/>
                </a:lnTo>
                <a:lnTo>
                  <a:pt x="20134" y="11442"/>
                </a:lnTo>
                <a:cubicBezTo>
                  <a:pt x="20134" y="11442"/>
                  <a:pt x="17188" y="11442"/>
                  <a:pt x="17188" y="11442"/>
                </a:cubicBezTo>
                <a:lnTo>
                  <a:pt x="16269" y="10434"/>
                </a:lnTo>
                <a:close/>
                <a:moveTo>
                  <a:pt x="5111" y="18932"/>
                </a:moveTo>
                <a:cubicBezTo>
                  <a:pt x="5426" y="19101"/>
                  <a:pt x="5753" y="19248"/>
                  <a:pt x="6084" y="19377"/>
                </a:cubicBezTo>
                <a:cubicBezTo>
                  <a:pt x="6084" y="19377"/>
                  <a:pt x="5402" y="20691"/>
                  <a:pt x="5402" y="20691"/>
                </a:cubicBezTo>
                <a:lnTo>
                  <a:pt x="4201" y="20691"/>
                </a:lnTo>
                <a:lnTo>
                  <a:pt x="5111" y="18932"/>
                </a:lnTo>
                <a:close/>
                <a:moveTo>
                  <a:pt x="13250" y="18932"/>
                </a:moveTo>
                <a:cubicBezTo>
                  <a:pt x="13250" y="18932"/>
                  <a:pt x="14169" y="20691"/>
                  <a:pt x="14169" y="20691"/>
                </a:cubicBezTo>
                <a:lnTo>
                  <a:pt x="12968" y="20691"/>
                </a:lnTo>
                <a:lnTo>
                  <a:pt x="12286" y="19377"/>
                </a:lnTo>
                <a:cubicBezTo>
                  <a:pt x="12616" y="19248"/>
                  <a:pt x="12936" y="19101"/>
                  <a:pt x="13250" y="1893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">
            <a:extLst>
              <a:ext uri="{FF2B5EF4-FFF2-40B4-BE49-F238E27FC236}">
                <a16:creationId xmlns:a16="http://schemas.microsoft.com/office/drawing/2014/main" id="{BBEAFCF7-AFE3-5E4B-B5B1-DDA8C55BB85E}"/>
              </a:ext>
            </a:extLst>
          </p:cNvPr>
          <p:cNvSpPr/>
          <p:nvPr/>
        </p:nvSpPr>
        <p:spPr>
          <a:xfrm>
            <a:off x="9049032" y="3924435"/>
            <a:ext cx="707139" cy="651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extrusionOk="0">
                <a:moveTo>
                  <a:pt x="9185" y="0"/>
                </a:moveTo>
                <a:cubicBezTo>
                  <a:pt x="6732" y="0"/>
                  <a:pt x="4426" y="1041"/>
                  <a:pt x="2692" y="2925"/>
                </a:cubicBezTo>
                <a:cubicBezTo>
                  <a:pt x="957" y="4810"/>
                  <a:pt x="0" y="7314"/>
                  <a:pt x="0" y="9980"/>
                </a:cubicBezTo>
                <a:cubicBezTo>
                  <a:pt x="0" y="12645"/>
                  <a:pt x="957" y="15150"/>
                  <a:pt x="2692" y="17035"/>
                </a:cubicBezTo>
                <a:cubicBezTo>
                  <a:pt x="3207" y="17595"/>
                  <a:pt x="3768" y="18082"/>
                  <a:pt x="4374" y="18487"/>
                </a:cubicBezTo>
                <a:lnTo>
                  <a:pt x="3110" y="20918"/>
                </a:lnTo>
                <a:cubicBezTo>
                  <a:pt x="3036" y="21060"/>
                  <a:pt x="3034" y="21232"/>
                  <a:pt x="3110" y="21373"/>
                </a:cubicBezTo>
                <a:cubicBezTo>
                  <a:pt x="3185" y="21513"/>
                  <a:pt x="3324" y="21600"/>
                  <a:pt x="3474" y="21600"/>
                </a:cubicBezTo>
                <a:lnTo>
                  <a:pt x="5647" y="21600"/>
                </a:lnTo>
                <a:cubicBezTo>
                  <a:pt x="5800" y="21600"/>
                  <a:pt x="5936" y="21516"/>
                  <a:pt x="6011" y="21373"/>
                </a:cubicBezTo>
                <a:lnTo>
                  <a:pt x="6912" y="19653"/>
                </a:lnTo>
                <a:cubicBezTo>
                  <a:pt x="7646" y="19856"/>
                  <a:pt x="8407" y="19960"/>
                  <a:pt x="9185" y="19960"/>
                </a:cubicBezTo>
                <a:cubicBezTo>
                  <a:pt x="9963" y="19960"/>
                  <a:pt x="10724" y="19856"/>
                  <a:pt x="11459" y="19653"/>
                </a:cubicBezTo>
                <a:lnTo>
                  <a:pt x="12359" y="21373"/>
                </a:lnTo>
                <a:cubicBezTo>
                  <a:pt x="12434" y="21516"/>
                  <a:pt x="12571" y="21600"/>
                  <a:pt x="12723" y="21600"/>
                </a:cubicBezTo>
                <a:lnTo>
                  <a:pt x="14896" y="21600"/>
                </a:lnTo>
                <a:cubicBezTo>
                  <a:pt x="15046" y="21600"/>
                  <a:pt x="15184" y="21513"/>
                  <a:pt x="15260" y="21373"/>
                </a:cubicBezTo>
                <a:cubicBezTo>
                  <a:pt x="15336" y="21232"/>
                  <a:pt x="15334" y="21060"/>
                  <a:pt x="15260" y="20918"/>
                </a:cubicBezTo>
                <a:lnTo>
                  <a:pt x="13987" y="18487"/>
                </a:lnTo>
                <a:cubicBezTo>
                  <a:pt x="14592" y="18082"/>
                  <a:pt x="15162" y="17595"/>
                  <a:pt x="15678" y="17035"/>
                </a:cubicBezTo>
                <a:cubicBezTo>
                  <a:pt x="16871" y="15739"/>
                  <a:pt x="17709" y="14121"/>
                  <a:pt x="18106" y="12351"/>
                </a:cubicBezTo>
                <a:lnTo>
                  <a:pt x="21144" y="12351"/>
                </a:lnTo>
                <a:cubicBezTo>
                  <a:pt x="21314" y="12351"/>
                  <a:pt x="21470" y="12246"/>
                  <a:pt x="21535" y="12075"/>
                </a:cubicBezTo>
                <a:cubicBezTo>
                  <a:pt x="21600" y="11904"/>
                  <a:pt x="21564" y="11701"/>
                  <a:pt x="21444" y="11571"/>
                </a:cubicBezTo>
                <a:cubicBezTo>
                  <a:pt x="21444" y="11571"/>
                  <a:pt x="19980" y="9980"/>
                  <a:pt x="19980" y="9980"/>
                </a:cubicBezTo>
                <a:lnTo>
                  <a:pt x="21444" y="8379"/>
                </a:lnTo>
                <a:cubicBezTo>
                  <a:pt x="21564" y="8249"/>
                  <a:pt x="21600" y="8056"/>
                  <a:pt x="21535" y="7885"/>
                </a:cubicBezTo>
                <a:cubicBezTo>
                  <a:pt x="21470" y="7714"/>
                  <a:pt x="21314" y="7599"/>
                  <a:pt x="21144" y="7599"/>
                </a:cubicBezTo>
                <a:lnTo>
                  <a:pt x="18106" y="7599"/>
                </a:lnTo>
                <a:cubicBezTo>
                  <a:pt x="17709" y="5829"/>
                  <a:pt x="16872" y="4222"/>
                  <a:pt x="15678" y="2925"/>
                </a:cubicBezTo>
                <a:cubicBezTo>
                  <a:pt x="13944" y="1041"/>
                  <a:pt x="11638" y="0"/>
                  <a:pt x="9185" y="0"/>
                </a:cubicBezTo>
                <a:close/>
                <a:moveTo>
                  <a:pt x="9185" y="919"/>
                </a:moveTo>
                <a:cubicBezTo>
                  <a:pt x="11413" y="919"/>
                  <a:pt x="13503" y="1855"/>
                  <a:pt x="15078" y="3567"/>
                </a:cubicBezTo>
                <a:cubicBezTo>
                  <a:pt x="16113" y="4692"/>
                  <a:pt x="16854" y="6077"/>
                  <a:pt x="17233" y="7599"/>
                </a:cubicBezTo>
                <a:lnTo>
                  <a:pt x="17015" y="7599"/>
                </a:lnTo>
                <a:cubicBezTo>
                  <a:pt x="16903" y="7599"/>
                  <a:pt x="16794" y="7651"/>
                  <a:pt x="16715" y="7737"/>
                </a:cubicBezTo>
                <a:lnTo>
                  <a:pt x="15596" y="8952"/>
                </a:lnTo>
                <a:cubicBezTo>
                  <a:pt x="15484" y="8120"/>
                  <a:pt x="15243" y="7307"/>
                  <a:pt x="14869" y="6571"/>
                </a:cubicBezTo>
                <a:cubicBezTo>
                  <a:pt x="14756" y="6349"/>
                  <a:pt x="14499" y="6271"/>
                  <a:pt x="14296" y="6393"/>
                </a:cubicBezTo>
                <a:cubicBezTo>
                  <a:pt x="14092" y="6515"/>
                  <a:pt x="14020" y="6794"/>
                  <a:pt x="14132" y="7016"/>
                </a:cubicBezTo>
                <a:cubicBezTo>
                  <a:pt x="14532" y="7802"/>
                  <a:pt x="14748" y="8663"/>
                  <a:pt x="14805" y="9525"/>
                </a:cubicBezTo>
                <a:lnTo>
                  <a:pt x="12950" y="9525"/>
                </a:lnTo>
                <a:cubicBezTo>
                  <a:pt x="12856" y="8598"/>
                  <a:pt x="12484" y="7734"/>
                  <a:pt x="11868" y="7065"/>
                </a:cubicBezTo>
                <a:cubicBezTo>
                  <a:pt x="11152" y="6287"/>
                  <a:pt x="10198" y="5859"/>
                  <a:pt x="9185" y="5859"/>
                </a:cubicBezTo>
                <a:cubicBezTo>
                  <a:pt x="8172" y="5859"/>
                  <a:pt x="7218" y="6287"/>
                  <a:pt x="6502" y="7065"/>
                </a:cubicBezTo>
                <a:cubicBezTo>
                  <a:pt x="5786" y="7843"/>
                  <a:pt x="5393" y="8879"/>
                  <a:pt x="5393" y="9980"/>
                </a:cubicBezTo>
                <a:cubicBezTo>
                  <a:pt x="5393" y="11080"/>
                  <a:pt x="5786" y="12116"/>
                  <a:pt x="6502" y="12895"/>
                </a:cubicBezTo>
                <a:cubicBezTo>
                  <a:pt x="7218" y="13673"/>
                  <a:pt x="8172" y="14100"/>
                  <a:pt x="9185" y="14100"/>
                </a:cubicBezTo>
                <a:cubicBezTo>
                  <a:pt x="10198" y="14100"/>
                  <a:pt x="11152" y="13673"/>
                  <a:pt x="11868" y="12895"/>
                </a:cubicBezTo>
                <a:cubicBezTo>
                  <a:pt x="12484" y="12225"/>
                  <a:pt x="12857" y="11362"/>
                  <a:pt x="12950" y="10434"/>
                </a:cubicBezTo>
                <a:lnTo>
                  <a:pt x="14805" y="10434"/>
                </a:lnTo>
                <a:cubicBezTo>
                  <a:pt x="14705" y="11865"/>
                  <a:pt x="14153" y="13258"/>
                  <a:pt x="13177" y="14318"/>
                </a:cubicBezTo>
                <a:cubicBezTo>
                  <a:pt x="12111" y="15476"/>
                  <a:pt x="10693" y="16116"/>
                  <a:pt x="9185" y="16116"/>
                </a:cubicBezTo>
                <a:cubicBezTo>
                  <a:pt x="7677" y="16116"/>
                  <a:pt x="6259" y="15476"/>
                  <a:pt x="5193" y="14318"/>
                </a:cubicBezTo>
                <a:cubicBezTo>
                  <a:pt x="4126" y="13159"/>
                  <a:pt x="3538" y="11618"/>
                  <a:pt x="3538" y="9980"/>
                </a:cubicBezTo>
                <a:cubicBezTo>
                  <a:pt x="3538" y="8341"/>
                  <a:pt x="4126" y="6800"/>
                  <a:pt x="5193" y="5642"/>
                </a:cubicBezTo>
                <a:cubicBezTo>
                  <a:pt x="6961" y="3720"/>
                  <a:pt x="9726" y="3293"/>
                  <a:pt x="11913" y="4605"/>
                </a:cubicBezTo>
                <a:cubicBezTo>
                  <a:pt x="12117" y="4727"/>
                  <a:pt x="12374" y="4648"/>
                  <a:pt x="12486" y="4427"/>
                </a:cubicBezTo>
                <a:cubicBezTo>
                  <a:pt x="12599" y="4205"/>
                  <a:pt x="12517" y="3926"/>
                  <a:pt x="12313" y="3804"/>
                </a:cubicBezTo>
                <a:cubicBezTo>
                  <a:pt x="11107" y="3080"/>
                  <a:pt x="9695" y="2794"/>
                  <a:pt x="8321" y="2994"/>
                </a:cubicBezTo>
                <a:cubicBezTo>
                  <a:pt x="6902" y="3201"/>
                  <a:pt x="5607" y="3887"/>
                  <a:pt x="4593" y="4990"/>
                </a:cubicBezTo>
                <a:cubicBezTo>
                  <a:pt x="3367" y="6321"/>
                  <a:pt x="2692" y="8097"/>
                  <a:pt x="2692" y="9980"/>
                </a:cubicBezTo>
                <a:cubicBezTo>
                  <a:pt x="2692" y="11863"/>
                  <a:pt x="3367" y="13628"/>
                  <a:pt x="4593" y="14960"/>
                </a:cubicBezTo>
                <a:cubicBezTo>
                  <a:pt x="5818" y="16291"/>
                  <a:pt x="7452" y="17025"/>
                  <a:pt x="9185" y="17025"/>
                </a:cubicBezTo>
                <a:cubicBezTo>
                  <a:pt x="10918" y="17025"/>
                  <a:pt x="12543" y="16291"/>
                  <a:pt x="13769" y="14960"/>
                </a:cubicBezTo>
                <a:cubicBezTo>
                  <a:pt x="14764" y="13878"/>
                  <a:pt x="15402" y="12515"/>
                  <a:pt x="15606" y="11008"/>
                </a:cubicBezTo>
                <a:lnTo>
                  <a:pt x="16715" y="12223"/>
                </a:lnTo>
                <a:cubicBezTo>
                  <a:pt x="16794" y="12308"/>
                  <a:pt x="16903" y="12351"/>
                  <a:pt x="17015" y="12351"/>
                </a:cubicBezTo>
                <a:lnTo>
                  <a:pt x="17233" y="12351"/>
                </a:lnTo>
                <a:cubicBezTo>
                  <a:pt x="16854" y="13872"/>
                  <a:pt x="16113" y="15259"/>
                  <a:pt x="15078" y="16383"/>
                </a:cubicBezTo>
                <a:cubicBezTo>
                  <a:pt x="14521" y="16988"/>
                  <a:pt x="13901" y="17499"/>
                  <a:pt x="13232" y="17904"/>
                </a:cubicBezTo>
                <a:cubicBezTo>
                  <a:pt x="13224" y="17909"/>
                  <a:pt x="13222" y="17909"/>
                  <a:pt x="13214" y="17914"/>
                </a:cubicBezTo>
                <a:cubicBezTo>
                  <a:pt x="13209" y="17917"/>
                  <a:pt x="13200" y="17921"/>
                  <a:pt x="13196" y="17924"/>
                </a:cubicBezTo>
                <a:cubicBezTo>
                  <a:pt x="12682" y="18231"/>
                  <a:pt x="12138" y="18483"/>
                  <a:pt x="11577" y="18665"/>
                </a:cubicBezTo>
                <a:cubicBezTo>
                  <a:pt x="11555" y="18670"/>
                  <a:pt x="11534" y="18676"/>
                  <a:pt x="11513" y="18685"/>
                </a:cubicBezTo>
                <a:cubicBezTo>
                  <a:pt x="10765" y="18920"/>
                  <a:pt x="9985" y="19041"/>
                  <a:pt x="9185" y="19041"/>
                </a:cubicBezTo>
                <a:cubicBezTo>
                  <a:pt x="8385" y="19041"/>
                  <a:pt x="7605" y="18920"/>
                  <a:pt x="6857" y="18685"/>
                </a:cubicBezTo>
                <a:cubicBezTo>
                  <a:pt x="6836" y="18676"/>
                  <a:pt x="6806" y="18670"/>
                  <a:pt x="6784" y="18665"/>
                </a:cubicBezTo>
                <a:cubicBezTo>
                  <a:pt x="6223" y="18483"/>
                  <a:pt x="5688" y="18231"/>
                  <a:pt x="5175" y="17924"/>
                </a:cubicBezTo>
                <a:cubicBezTo>
                  <a:pt x="5169" y="17921"/>
                  <a:pt x="5161" y="17917"/>
                  <a:pt x="5156" y="17914"/>
                </a:cubicBezTo>
                <a:cubicBezTo>
                  <a:pt x="5148" y="17909"/>
                  <a:pt x="5138" y="17909"/>
                  <a:pt x="5129" y="17904"/>
                </a:cubicBezTo>
                <a:cubicBezTo>
                  <a:pt x="4460" y="17499"/>
                  <a:pt x="3839" y="16988"/>
                  <a:pt x="3283" y="16383"/>
                </a:cubicBezTo>
                <a:cubicBezTo>
                  <a:pt x="1707" y="14671"/>
                  <a:pt x="846" y="12401"/>
                  <a:pt x="846" y="9980"/>
                </a:cubicBezTo>
                <a:cubicBezTo>
                  <a:pt x="846" y="7559"/>
                  <a:pt x="1707" y="5279"/>
                  <a:pt x="3283" y="3567"/>
                </a:cubicBezTo>
                <a:cubicBezTo>
                  <a:pt x="4858" y="1855"/>
                  <a:pt x="6957" y="919"/>
                  <a:pt x="9185" y="919"/>
                </a:cubicBezTo>
                <a:close/>
                <a:moveTo>
                  <a:pt x="13514" y="5059"/>
                </a:moveTo>
                <a:cubicBezTo>
                  <a:pt x="13406" y="5059"/>
                  <a:pt x="13305" y="5108"/>
                  <a:pt x="13223" y="5197"/>
                </a:cubicBezTo>
                <a:cubicBezTo>
                  <a:pt x="13059" y="5376"/>
                  <a:pt x="13059" y="5661"/>
                  <a:pt x="13223" y="5840"/>
                </a:cubicBezTo>
                <a:cubicBezTo>
                  <a:pt x="13223" y="5840"/>
                  <a:pt x="13223" y="5850"/>
                  <a:pt x="13223" y="5850"/>
                </a:cubicBezTo>
                <a:cubicBezTo>
                  <a:pt x="13305" y="5939"/>
                  <a:pt x="13415" y="5978"/>
                  <a:pt x="13523" y="5978"/>
                </a:cubicBezTo>
                <a:cubicBezTo>
                  <a:pt x="13631" y="5978"/>
                  <a:pt x="13741" y="5939"/>
                  <a:pt x="13823" y="5850"/>
                </a:cubicBezTo>
                <a:cubicBezTo>
                  <a:pt x="13987" y="5671"/>
                  <a:pt x="13987" y="5376"/>
                  <a:pt x="13823" y="5197"/>
                </a:cubicBezTo>
                <a:lnTo>
                  <a:pt x="13814" y="5197"/>
                </a:lnTo>
                <a:cubicBezTo>
                  <a:pt x="13732" y="5108"/>
                  <a:pt x="13622" y="5059"/>
                  <a:pt x="13514" y="5059"/>
                </a:cubicBezTo>
                <a:close/>
                <a:moveTo>
                  <a:pt x="9185" y="6778"/>
                </a:moveTo>
                <a:cubicBezTo>
                  <a:pt x="9973" y="6778"/>
                  <a:pt x="10711" y="7112"/>
                  <a:pt x="11268" y="7717"/>
                </a:cubicBezTo>
                <a:cubicBezTo>
                  <a:pt x="11724" y="8213"/>
                  <a:pt x="12015" y="8844"/>
                  <a:pt x="12104" y="9525"/>
                </a:cubicBezTo>
                <a:lnTo>
                  <a:pt x="10586" y="9525"/>
                </a:lnTo>
                <a:cubicBezTo>
                  <a:pt x="10635" y="9398"/>
                  <a:pt x="10627" y="9249"/>
                  <a:pt x="10558" y="9120"/>
                </a:cubicBezTo>
                <a:cubicBezTo>
                  <a:pt x="10442" y="8901"/>
                  <a:pt x="10187" y="8826"/>
                  <a:pt x="9985" y="8952"/>
                </a:cubicBezTo>
                <a:lnTo>
                  <a:pt x="8976" y="9585"/>
                </a:lnTo>
                <a:cubicBezTo>
                  <a:pt x="8845" y="9666"/>
                  <a:pt x="8767" y="9816"/>
                  <a:pt x="8767" y="9980"/>
                </a:cubicBezTo>
                <a:cubicBezTo>
                  <a:pt x="8767" y="10143"/>
                  <a:pt x="8845" y="10293"/>
                  <a:pt x="8976" y="10375"/>
                </a:cubicBezTo>
                <a:lnTo>
                  <a:pt x="9985" y="11008"/>
                </a:lnTo>
                <a:cubicBezTo>
                  <a:pt x="10052" y="11049"/>
                  <a:pt x="10123" y="11067"/>
                  <a:pt x="10195" y="11067"/>
                </a:cubicBezTo>
                <a:cubicBezTo>
                  <a:pt x="10340" y="11067"/>
                  <a:pt x="10480" y="10986"/>
                  <a:pt x="10558" y="10840"/>
                </a:cubicBezTo>
                <a:cubicBezTo>
                  <a:pt x="10626" y="10711"/>
                  <a:pt x="10635" y="10562"/>
                  <a:pt x="10586" y="10434"/>
                </a:cubicBezTo>
                <a:lnTo>
                  <a:pt x="12104" y="10434"/>
                </a:lnTo>
                <a:cubicBezTo>
                  <a:pt x="12015" y="11117"/>
                  <a:pt x="11724" y="11747"/>
                  <a:pt x="11268" y="12243"/>
                </a:cubicBezTo>
                <a:cubicBezTo>
                  <a:pt x="10711" y="12848"/>
                  <a:pt x="9973" y="13181"/>
                  <a:pt x="9185" y="13181"/>
                </a:cubicBezTo>
                <a:cubicBezTo>
                  <a:pt x="8397" y="13181"/>
                  <a:pt x="7660" y="12848"/>
                  <a:pt x="7103" y="12243"/>
                </a:cubicBezTo>
                <a:cubicBezTo>
                  <a:pt x="6546" y="11637"/>
                  <a:pt x="6239" y="10836"/>
                  <a:pt x="6239" y="9980"/>
                </a:cubicBezTo>
                <a:cubicBezTo>
                  <a:pt x="6239" y="9124"/>
                  <a:pt x="6546" y="8323"/>
                  <a:pt x="7103" y="7717"/>
                </a:cubicBezTo>
                <a:cubicBezTo>
                  <a:pt x="7660" y="7112"/>
                  <a:pt x="8397" y="6778"/>
                  <a:pt x="9185" y="6778"/>
                </a:cubicBezTo>
                <a:close/>
                <a:moveTo>
                  <a:pt x="17188" y="8517"/>
                </a:moveTo>
                <a:lnTo>
                  <a:pt x="20134" y="8517"/>
                </a:lnTo>
                <a:cubicBezTo>
                  <a:pt x="20134" y="8517"/>
                  <a:pt x="19207" y="9525"/>
                  <a:pt x="19207" y="9525"/>
                </a:cubicBezTo>
                <a:lnTo>
                  <a:pt x="16269" y="9525"/>
                </a:lnTo>
                <a:lnTo>
                  <a:pt x="17188" y="8517"/>
                </a:lnTo>
                <a:close/>
                <a:moveTo>
                  <a:pt x="16269" y="10434"/>
                </a:moveTo>
                <a:lnTo>
                  <a:pt x="19207" y="10434"/>
                </a:lnTo>
                <a:lnTo>
                  <a:pt x="20134" y="11442"/>
                </a:lnTo>
                <a:cubicBezTo>
                  <a:pt x="20134" y="11442"/>
                  <a:pt x="17188" y="11442"/>
                  <a:pt x="17188" y="11442"/>
                </a:cubicBezTo>
                <a:lnTo>
                  <a:pt x="16269" y="10434"/>
                </a:lnTo>
                <a:close/>
                <a:moveTo>
                  <a:pt x="5111" y="18932"/>
                </a:moveTo>
                <a:cubicBezTo>
                  <a:pt x="5426" y="19101"/>
                  <a:pt x="5753" y="19248"/>
                  <a:pt x="6084" y="19377"/>
                </a:cubicBezTo>
                <a:cubicBezTo>
                  <a:pt x="6084" y="19377"/>
                  <a:pt x="5402" y="20691"/>
                  <a:pt x="5402" y="20691"/>
                </a:cubicBezTo>
                <a:lnTo>
                  <a:pt x="4201" y="20691"/>
                </a:lnTo>
                <a:lnTo>
                  <a:pt x="5111" y="18932"/>
                </a:lnTo>
                <a:close/>
                <a:moveTo>
                  <a:pt x="13250" y="18932"/>
                </a:moveTo>
                <a:cubicBezTo>
                  <a:pt x="13250" y="18932"/>
                  <a:pt x="14169" y="20691"/>
                  <a:pt x="14169" y="20691"/>
                </a:cubicBezTo>
                <a:lnTo>
                  <a:pt x="12968" y="20691"/>
                </a:lnTo>
                <a:lnTo>
                  <a:pt x="12286" y="19377"/>
                </a:lnTo>
                <a:cubicBezTo>
                  <a:pt x="12616" y="19248"/>
                  <a:pt x="12936" y="19101"/>
                  <a:pt x="13250" y="1893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B7FEBDA-5D6F-074E-9DA5-9FC1C356D0DA}"/>
              </a:ext>
            </a:extLst>
          </p:cNvPr>
          <p:cNvCxnSpPr/>
          <p:nvPr/>
        </p:nvCxnSpPr>
        <p:spPr>
          <a:xfrm flipV="1">
            <a:off x="7882288" y="493645"/>
            <a:ext cx="5993" cy="5599352"/>
          </a:xfrm>
          <a:prstGeom prst="line">
            <a:avLst/>
          </a:prstGeom>
          <a:noFill/>
          <a:ln w="53975" cap="flat" cmpd="sng" algn="ctr">
            <a:solidFill>
              <a:srgbClr val="44546A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B7FEBDA-5D6F-074E-9DA5-9FC1C356D0DA}"/>
              </a:ext>
            </a:extLst>
          </p:cNvPr>
          <p:cNvCxnSpPr/>
          <p:nvPr/>
        </p:nvCxnSpPr>
        <p:spPr>
          <a:xfrm>
            <a:off x="5063795" y="3306082"/>
            <a:ext cx="6263275" cy="1247"/>
          </a:xfrm>
          <a:prstGeom prst="line">
            <a:avLst/>
          </a:prstGeom>
          <a:noFill/>
          <a:ln w="53975" cap="flat" cmpd="sng" algn="ctr">
            <a:solidFill>
              <a:srgbClr val="44546A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sp>
        <p:nvSpPr>
          <p:cNvPr id="176" name="Footer Placeholder 4"/>
          <p:cNvSpPr txBox="1">
            <a:spLocks/>
          </p:cNvSpPr>
          <p:nvPr/>
        </p:nvSpPr>
        <p:spPr>
          <a:xfrm>
            <a:off x="11095993" y="6492875"/>
            <a:ext cx="127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GENPACT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32" y="798733"/>
            <a:ext cx="2343150" cy="226695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62" y="964202"/>
            <a:ext cx="9658350" cy="508635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4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9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Technical Stack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UI involved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Database involved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Integration layer may change as per existing Badging System</a:t>
            </a:r>
          </a:p>
          <a:p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812966"/>
            <a:ext cx="12192000" cy="2900694"/>
          </a:xfrm>
          <a:prstGeom prst="rect">
            <a:avLst/>
          </a:prstGeom>
          <a:gradFill flip="none" rotWithShape="1">
            <a:gsLst>
              <a:gs pos="28000">
                <a:schemeClr val="accent5"/>
              </a:gs>
              <a:gs pos="69000">
                <a:schemeClr val="accent4">
                  <a:lumMod val="95000"/>
                  <a:lumOff val="5000"/>
                </a:schemeClr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459197" y="2454480"/>
            <a:ext cx="4990951" cy="821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7B26B6A-15A2-46AC-BBE4-DD3923922A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1754" y="5555470"/>
            <a:ext cx="457200" cy="4572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GENPACT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096" y="2142033"/>
            <a:ext cx="2343150" cy="2266950"/>
          </a:xfrm>
          <a:prstGeom prst="rect">
            <a:avLst/>
          </a:prstGeom>
          <a:solidFill>
            <a:srgbClr val="00B0F0">
              <a:alpha val="79000"/>
            </a:srgbClr>
          </a:solidFill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79C2F"/>
      </a:accent1>
      <a:accent2>
        <a:srgbClr val="2B1E5C"/>
      </a:accent2>
      <a:accent3>
        <a:srgbClr val="9C319F"/>
      </a:accent3>
      <a:accent4>
        <a:srgbClr val="00BC82"/>
      </a:accent4>
      <a:accent5>
        <a:srgbClr val="5D92BB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Custom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187C0"/>
      </a:accent1>
      <a:accent2>
        <a:srgbClr val="57687B"/>
      </a:accent2>
      <a:accent3>
        <a:srgbClr val="359CDB"/>
      </a:accent3>
      <a:accent4>
        <a:srgbClr val="F4AB17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30014-01-legendary-powerpoint-templa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9CDF"/>
      </a:accent1>
      <a:accent2>
        <a:srgbClr val="5EBD3E"/>
      </a:accent2>
      <a:accent3>
        <a:srgbClr val="FF7400"/>
      </a:accent3>
      <a:accent4>
        <a:srgbClr val="D200A2"/>
      </a:accent4>
      <a:accent5>
        <a:srgbClr val="6E00FF"/>
      </a:accent5>
      <a:accent6>
        <a:srgbClr val="0000A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284</Words>
  <Application>Microsoft Office PowerPoint</Application>
  <PresentationFormat>Widescreen</PresentationFormat>
  <Paragraphs>59</Paragraphs>
  <Slides>8</Slides>
  <Notes>1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1_Office Theme</vt:lpstr>
      <vt:lpstr>2_Office Theme</vt:lpstr>
      <vt:lpstr>3_Office Theme</vt:lpstr>
      <vt:lpstr>4_Office Theme</vt:lpstr>
      <vt:lpstr>Red Stopper</vt:lpstr>
      <vt:lpstr>Our Agenda</vt:lpstr>
      <vt:lpstr>PowerPoint Presentation</vt:lpstr>
      <vt:lpstr>PowerPoint Presentation</vt:lpstr>
      <vt:lpstr>PowerPoint Presentation</vt:lpstr>
      <vt:lpstr>PowerPoint Presentation</vt:lpstr>
      <vt:lpstr> Technical Stack </vt:lpstr>
      <vt:lpstr>PowerPoint Presentation</vt:lpstr>
    </vt:vector>
  </TitlesOfParts>
  <Company>Genpact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703232055@ind.ge.ad</dc:creator>
  <cp:lastModifiedBy>Singh, Archana SA</cp:lastModifiedBy>
  <cp:revision>55</cp:revision>
  <dcterms:created xsi:type="dcterms:W3CDTF">2020-03-26T19:40:47Z</dcterms:created>
  <dcterms:modified xsi:type="dcterms:W3CDTF">2020-06-07T04:38:27Z</dcterms:modified>
</cp:coreProperties>
</file>